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9" r:id="rId14"/>
    <p:sldId id="276" r:id="rId15"/>
    <p:sldId id="286" r:id="rId16"/>
    <p:sldId id="275" r:id="rId17"/>
    <p:sldId id="278" r:id="rId18"/>
    <p:sldId id="274" r:id="rId19"/>
    <p:sldId id="280" r:id="rId20"/>
    <p:sldId id="277" r:id="rId21"/>
    <p:sldId id="281" r:id="rId22"/>
    <p:sldId id="282" r:id="rId23"/>
    <p:sldId id="283" r:id="rId24"/>
    <p:sldId id="284" r:id="rId25"/>
    <p:sldId id="272" r:id="rId26"/>
    <p:sldId id="273" r:id="rId27"/>
    <p:sldId id="266" r:id="rId28"/>
    <p:sldId id="287" r:id="rId29"/>
    <p:sldId id="288" r:id="rId30"/>
    <p:sldId id="289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74BCDD-4D87-78C1-88D8-3DC70B29F860}" v="32" dt="2025-05-07T19:41:19.590"/>
    <p1510:client id="{85FE2F8B-B6E0-1517-E2EE-366C78719C5F}" v="1214" dt="2025-05-08T15:19:44.189"/>
    <p1510:client id="{900BE945-D91A-584C-8877-911DD44BA3D7}" v="2011" dt="2025-05-08T16:06:36.452"/>
    <p1510:client id="{C3B12871-EA92-6B88-1EA1-CA51D9815FA4}" v="1237" dt="2025-05-08T03:31:50.581"/>
    <p1510:client id="{D2613ECE-4D97-5B73-4BE4-78D83908D676}" v="132" dt="2025-05-08T15:40:12.371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, Jun Sik" userId="S::kimju@dickinson.edu::532268b0-e633-43f1-a00d-5093dba31acd" providerId="AD" clId="Web-{85FE2F8B-B6E0-1517-E2EE-366C78719C5F}"/>
    <pc:docChg chg="addSld modSld sldOrd">
      <pc:chgData name="Kim, Jun Sik" userId="S::kimju@dickinson.edu::532268b0-e633-43f1-a00d-5093dba31acd" providerId="AD" clId="Web-{85FE2F8B-B6E0-1517-E2EE-366C78719C5F}" dt="2025-05-08T15:19:44.189" v="1149" actId="20577"/>
      <pc:docMkLst>
        <pc:docMk/>
      </pc:docMkLst>
      <pc:sldChg chg="modSp">
        <pc:chgData name="Kim, Jun Sik" userId="S::kimju@dickinson.edu::532268b0-e633-43f1-a00d-5093dba31acd" providerId="AD" clId="Web-{85FE2F8B-B6E0-1517-E2EE-366C78719C5F}" dt="2025-05-08T15:14:33.536" v="818"/>
        <pc:sldMkLst>
          <pc:docMk/>
          <pc:sldMk cId="1460980711" sldId="271"/>
        </pc:sldMkLst>
        <pc:spChg chg="mod">
          <ac:chgData name="Kim, Jun Sik" userId="S::kimju@dickinson.edu::532268b0-e633-43f1-a00d-5093dba31acd" providerId="AD" clId="Web-{85FE2F8B-B6E0-1517-E2EE-366C78719C5F}" dt="2025-05-08T15:14:33.536" v="817"/>
          <ac:spMkLst>
            <pc:docMk/>
            <pc:sldMk cId="1460980711" sldId="271"/>
            <ac:spMk id="4" creationId="{BFA8157C-A2C3-D8AC-F9BA-2F9174314EC7}"/>
          </ac:spMkLst>
        </pc:spChg>
        <pc:spChg chg="mod">
          <ac:chgData name="Kim, Jun Sik" userId="S::kimju@dickinson.edu::532268b0-e633-43f1-a00d-5093dba31acd" providerId="AD" clId="Web-{85FE2F8B-B6E0-1517-E2EE-366C78719C5F}" dt="2025-05-08T15:14:33.536" v="815"/>
          <ac:spMkLst>
            <pc:docMk/>
            <pc:sldMk cId="1460980711" sldId="271"/>
            <ac:spMk id="7" creationId="{9FF7C4DD-D3C4-2105-BEAD-1B1F23FD17CD}"/>
          </ac:spMkLst>
        </pc:spChg>
        <pc:spChg chg="mod">
          <ac:chgData name="Kim, Jun Sik" userId="S::kimju@dickinson.edu::532268b0-e633-43f1-a00d-5093dba31acd" providerId="AD" clId="Web-{85FE2F8B-B6E0-1517-E2EE-366C78719C5F}" dt="2025-05-08T15:14:33.536" v="813"/>
          <ac:spMkLst>
            <pc:docMk/>
            <pc:sldMk cId="1460980711" sldId="271"/>
            <ac:spMk id="8" creationId="{B99EA8D3-F8BD-71BC-DC99-ABD91668207A}"/>
          </ac:spMkLst>
        </pc:spChg>
        <pc:picChg chg="mod">
          <ac:chgData name="Kim, Jun Sik" userId="S::kimju@dickinson.edu::532268b0-e633-43f1-a00d-5093dba31acd" providerId="AD" clId="Web-{85FE2F8B-B6E0-1517-E2EE-366C78719C5F}" dt="2025-05-08T15:14:33.536" v="818"/>
          <ac:picMkLst>
            <pc:docMk/>
            <pc:sldMk cId="1460980711" sldId="271"/>
            <ac:picMk id="3" creationId="{59A13176-9271-E547-69A4-071EF709EF25}"/>
          </ac:picMkLst>
        </pc:picChg>
        <pc:picChg chg="mod">
          <ac:chgData name="Kim, Jun Sik" userId="S::kimju@dickinson.edu::532268b0-e633-43f1-a00d-5093dba31acd" providerId="AD" clId="Web-{85FE2F8B-B6E0-1517-E2EE-366C78719C5F}" dt="2025-05-08T15:14:33.536" v="814"/>
          <ac:picMkLst>
            <pc:docMk/>
            <pc:sldMk cId="1460980711" sldId="271"/>
            <ac:picMk id="5" creationId="{0B02A732-31EB-D796-C832-5D8627A2A50F}"/>
          </ac:picMkLst>
        </pc:picChg>
        <pc:picChg chg="mod">
          <ac:chgData name="Kim, Jun Sik" userId="S::kimju@dickinson.edu::532268b0-e633-43f1-a00d-5093dba31acd" providerId="AD" clId="Web-{85FE2F8B-B6E0-1517-E2EE-366C78719C5F}" dt="2025-05-08T15:14:33.536" v="816"/>
          <ac:picMkLst>
            <pc:docMk/>
            <pc:sldMk cId="1460980711" sldId="271"/>
            <ac:picMk id="6" creationId="{760D3FC0-60D3-01A8-B6FB-CA1BF11F3E5C}"/>
          </ac:picMkLst>
        </pc:picChg>
      </pc:sldChg>
      <pc:sldChg chg="ord">
        <pc:chgData name="Kim, Jun Sik" userId="S::kimju@dickinson.edu::532268b0-e633-43f1-a00d-5093dba31acd" providerId="AD" clId="Web-{85FE2F8B-B6E0-1517-E2EE-366C78719C5F}" dt="2025-05-08T03:32:16.208" v="1"/>
        <pc:sldMkLst>
          <pc:docMk/>
          <pc:sldMk cId="1289729689" sldId="275"/>
        </pc:sldMkLst>
      </pc:sldChg>
      <pc:sldChg chg="ord">
        <pc:chgData name="Kim, Jun Sik" userId="S::kimju@dickinson.edu::532268b0-e633-43f1-a00d-5093dba31acd" providerId="AD" clId="Web-{85FE2F8B-B6E0-1517-E2EE-366C78719C5F}" dt="2025-05-08T03:32:16.208" v="0"/>
        <pc:sldMkLst>
          <pc:docMk/>
          <pc:sldMk cId="3836839914" sldId="278"/>
        </pc:sldMkLst>
      </pc:sldChg>
      <pc:sldChg chg="modSp">
        <pc:chgData name="Kim, Jun Sik" userId="S::kimju@dickinson.edu::532268b0-e633-43f1-a00d-5093dba31acd" providerId="AD" clId="Web-{85FE2F8B-B6E0-1517-E2EE-366C78719C5F}" dt="2025-05-08T04:13:02.016" v="755" actId="20577"/>
        <pc:sldMkLst>
          <pc:docMk/>
          <pc:sldMk cId="2715018017" sldId="279"/>
        </pc:sldMkLst>
        <pc:spChg chg="mod">
          <ac:chgData name="Kim, Jun Sik" userId="S::kimju@dickinson.edu::532268b0-e633-43f1-a00d-5093dba31acd" providerId="AD" clId="Web-{85FE2F8B-B6E0-1517-E2EE-366C78719C5F}" dt="2025-05-08T04:13:02.016" v="755" actId="20577"/>
          <ac:spMkLst>
            <pc:docMk/>
            <pc:sldMk cId="2715018017" sldId="279"/>
            <ac:spMk id="6" creationId="{FFB4F60F-39D5-A576-79DA-C8D2E1E87144}"/>
          </ac:spMkLst>
        </pc:spChg>
      </pc:sldChg>
      <pc:sldChg chg="addSp modSp">
        <pc:chgData name="Kim, Jun Sik" userId="S::kimju@dickinson.edu::532268b0-e633-43f1-a00d-5093dba31acd" providerId="AD" clId="Web-{85FE2F8B-B6E0-1517-E2EE-366C78719C5F}" dt="2025-05-08T15:12:22.046" v="806"/>
        <pc:sldMkLst>
          <pc:docMk/>
          <pc:sldMk cId="3192764568" sldId="282"/>
        </pc:sldMkLst>
        <pc:spChg chg="mod">
          <ac:chgData name="Kim, Jun Sik" userId="S::kimju@dickinson.edu::532268b0-e633-43f1-a00d-5093dba31acd" providerId="AD" clId="Web-{85FE2F8B-B6E0-1517-E2EE-366C78719C5F}" dt="2025-05-08T03:55:12.240" v="735" actId="20577"/>
          <ac:spMkLst>
            <pc:docMk/>
            <pc:sldMk cId="3192764568" sldId="282"/>
            <ac:spMk id="2" creationId="{44F82A8C-BCCD-7414-DFA7-5D04D93F427B}"/>
          </ac:spMkLst>
        </pc:spChg>
        <pc:graphicFrameChg chg="add mod modGraphic">
          <ac:chgData name="Kim, Jun Sik" userId="S::kimju@dickinson.edu::532268b0-e633-43f1-a00d-5093dba31acd" providerId="AD" clId="Web-{85FE2F8B-B6E0-1517-E2EE-366C78719C5F}" dt="2025-05-08T15:12:22.046" v="806"/>
          <ac:graphicFrameMkLst>
            <pc:docMk/>
            <pc:sldMk cId="3192764568" sldId="282"/>
            <ac:graphicFrameMk id="3" creationId="{2CD74C63-0422-72FC-76C8-B5475DBC10C6}"/>
          </ac:graphicFrameMkLst>
        </pc:graphicFrameChg>
      </pc:sldChg>
      <pc:sldChg chg="addSp modSp">
        <pc:chgData name="Kim, Jun Sik" userId="S::kimju@dickinson.edu::532268b0-e633-43f1-a00d-5093dba31acd" providerId="AD" clId="Web-{85FE2F8B-B6E0-1517-E2EE-366C78719C5F}" dt="2025-05-08T15:12:13.686" v="789"/>
        <pc:sldMkLst>
          <pc:docMk/>
          <pc:sldMk cId="3910349073" sldId="283"/>
        </pc:sldMkLst>
        <pc:spChg chg="mod">
          <ac:chgData name="Kim, Jun Sik" userId="S::kimju@dickinson.edu::532268b0-e633-43f1-a00d-5093dba31acd" providerId="AD" clId="Web-{85FE2F8B-B6E0-1517-E2EE-366C78719C5F}" dt="2025-05-08T03:54:58.255" v="728" actId="20577"/>
          <ac:spMkLst>
            <pc:docMk/>
            <pc:sldMk cId="3910349073" sldId="283"/>
            <ac:spMk id="2" creationId="{6FD23D55-3378-EC8A-972B-A79A221F181A}"/>
          </ac:spMkLst>
        </pc:spChg>
        <pc:graphicFrameChg chg="add mod modGraphic">
          <ac:chgData name="Kim, Jun Sik" userId="S::kimju@dickinson.edu::532268b0-e633-43f1-a00d-5093dba31acd" providerId="AD" clId="Web-{85FE2F8B-B6E0-1517-E2EE-366C78719C5F}" dt="2025-05-08T15:12:13.686" v="789"/>
          <ac:graphicFrameMkLst>
            <pc:docMk/>
            <pc:sldMk cId="3910349073" sldId="283"/>
            <ac:graphicFrameMk id="4" creationId="{7207F98D-7D75-99E3-1FB5-857BDD58454F}"/>
          </ac:graphicFrameMkLst>
        </pc:graphicFrameChg>
      </pc:sldChg>
      <pc:sldChg chg="addSp modSp">
        <pc:chgData name="Kim, Jun Sik" userId="S::kimju@dickinson.edu::532268b0-e633-43f1-a00d-5093dba31acd" providerId="AD" clId="Web-{85FE2F8B-B6E0-1517-E2EE-366C78719C5F}" dt="2025-05-08T15:12:05.373" v="772"/>
        <pc:sldMkLst>
          <pc:docMk/>
          <pc:sldMk cId="821071732" sldId="284"/>
        </pc:sldMkLst>
        <pc:spChg chg="mod">
          <ac:chgData name="Kim, Jun Sik" userId="S::kimju@dickinson.edu::532268b0-e633-43f1-a00d-5093dba31acd" providerId="AD" clId="Web-{85FE2F8B-B6E0-1517-E2EE-366C78719C5F}" dt="2025-05-08T03:54:40.911" v="721" actId="20577"/>
          <ac:spMkLst>
            <pc:docMk/>
            <pc:sldMk cId="821071732" sldId="284"/>
            <ac:spMk id="2" creationId="{2492ACD0-4EF8-348B-31EB-82BEFAA30529}"/>
          </ac:spMkLst>
        </pc:spChg>
        <pc:graphicFrameChg chg="add mod modGraphic">
          <ac:chgData name="Kim, Jun Sik" userId="S::kimju@dickinson.edu::532268b0-e633-43f1-a00d-5093dba31acd" providerId="AD" clId="Web-{85FE2F8B-B6E0-1517-E2EE-366C78719C5F}" dt="2025-05-08T15:12:05.373" v="772"/>
          <ac:graphicFrameMkLst>
            <pc:docMk/>
            <pc:sldMk cId="821071732" sldId="284"/>
            <ac:graphicFrameMk id="4" creationId="{B43E3712-F249-AF13-59FB-E425EDC84F48}"/>
          </ac:graphicFrameMkLst>
        </pc:graphicFrameChg>
      </pc:sldChg>
      <pc:sldChg chg="modSp new">
        <pc:chgData name="Kim, Jun Sik" userId="S::kimju@dickinson.edu::532268b0-e633-43f1-a00d-5093dba31acd" providerId="AD" clId="Web-{85FE2F8B-B6E0-1517-E2EE-366C78719C5F}" dt="2025-05-08T15:17:31.543" v="1120" actId="20577"/>
        <pc:sldMkLst>
          <pc:docMk/>
          <pc:sldMk cId="2384515287" sldId="287"/>
        </pc:sldMkLst>
        <pc:spChg chg="mod">
          <ac:chgData name="Kim, Jun Sik" userId="S::kimju@dickinson.edu::532268b0-e633-43f1-a00d-5093dba31acd" providerId="AD" clId="Web-{85FE2F8B-B6E0-1517-E2EE-366C78719C5F}" dt="2025-05-08T15:17:31.543" v="1120" actId="20577"/>
          <ac:spMkLst>
            <pc:docMk/>
            <pc:sldMk cId="2384515287" sldId="287"/>
            <ac:spMk id="2" creationId="{17B9B6CC-D246-CF02-1503-9481C0413ADB}"/>
          </ac:spMkLst>
        </pc:spChg>
        <pc:spChg chg="mod">
          <ac:chgData name="Kim, Jun Sik" userId="S::kimju@dickinson.edu::532268b0-e633-43f1-a00d-5093dba31acd" providerId="AD" clId="Web-{85FE2F8B-B6E0-1517-E2EE-366C78719C5F}" dt="2025-05-08T15:16:58.589" v="1109" actId="20577"/>
          <ac:spMkLst>
            <pc:docMk/>
            <pc:sldMk cId="2384515287" sldId="287"/>
            <ac:spMk id="3" creationId="{6032BF3C-652F-916D-7E00-18925133FB3D}"/>
          </ac:spMkLst>
        </pc:spChg>
      </pc:sldChg>
      <pc:sldChg chg="modSp new">
        <pc:chgData name="Kim, Jun Sik" userId="S::kimju@dickinson.edu::532268b0-e633-43f1-a00d-5093dba31acd" providerId="AD" clId="Web-{85FE2F8B-B6E0-1517-E2EE-366C78719C5F}" dt="2025-05-08T15:19:36.267" v="1138" actId="20577"/>
        <pc:sldMkLst>
          <pc:docMk/>
          <pc:sldMk cId="810972192" sldId="288"/>
        </pc:sldMkLst>
        <pc:spChg chg="mod">
          <ac:chgData name="Kim, Jun Sik" userId="S::kimju@dickinson.edu::532268b0-e633-43f1-a00d-5093dba31acd" providerId="AD" clId="Web-{85FE2F8B-B6E0-1517-E2EE-366C78719C5F}" dt="2025-05-08T15:19:36.267" v="1138" actId="20577"/>
          <ac:spMkLst>
            <pc:docMk/>
            <pc:sldMk cId="810972192" sldId="288"/>
            <ac:spMk id="2" creationId="{6499E0A1-A17E-66F4-9AF3-0D2E725CE5A0}"/>
          </ac:spMkLst>
        </pc:spChg>
      </pc:sldChg>
      <pc:sldChg chg="modSp new">
        <pc:chgData name="Kim, Jun Sik" userId="S::kimju@dickinson.edu::532268b0-e633-43f1-a00d-5093dba31acd" providerId="AD" clId="Web-{85FE2F8B-B6E0-1517-E2EE-366C78719C5F}" dt="2025-05-08T15:19:44.189" v="1149" actId="20577"/>
        <pc:sldMkLst>
          <pc:docMk/>
          <pc:sldMk cId="509419295" sldId="289"/>
        </pc:sldMkLst>
        <pc:spChg chg="mod">
          <ac:chgData name="Kim, Jun Sik" userId="S::kimju@dickinson.edu::532268b0-e633-43f1-a00d-5093dba31acd" providerId="AD" clId="Web-{85FE2F8B-B6E0-1517-E2EE-366C78719C5F}" dt="2025-05-08T15:19:44.189" v="1149" actId="20577"/>
          <ac:spMkLst>
            <pc:docMk/>
            <pc:sldMk cId="509419295" sldId="289"/>
            <ac:spMk id="2" creationId="{04029E25-FC28-82E2-F278-616EB34CC40C}"/>
          </ac:spMkLst>
        </pc:spChg>
      </pc:sldChg>
    </pc:docChg>
  </pc:docChgLst>
  <pc:docChgLst>
    <pc:chgData name="Kim, Jun Sik" userId="S::kimju@dickinson.edu::532268b0-e633-43f1-a00d-5093dba31acd" providerId="AD" clId="Web-{D2613ECE-4D97-5B73-4BE4-78D83908D676}"/>
    <pc:docChg chg="delSld modSld sldOrd">
      <pc:chgData name="Kim, Jun Sik" userId="S::kimju@dickinson.edu::532268b0-e633-43f1-a00d-5093dba31acd" providerId="AD" clId="Web-{D2613ECE-4D97-5B73-4BE4-78D83908D676}" dt="2025-05-08T15:50:09.561" v="154" actId="20577"/>
      <pc:docMkLst>
        <pc:docMk/>
      </pc:docMkLst>
      <pc:sldChg chg="modSp">
        <pc:chgData name="Kim, Jun Sik" userId="S::kimju@dickinson.edu::532268b0-e633-43f1-a00d-5093dba31acd" providerId="AD" clId="Web-{D2613ECE-4D97-5B73-4BE4-78D83908D676}" dt="2025-05-08T15:50:09.561" v="154" actId="20577"/>
        <pc:sldMkLst>
          <pc:docMk/>
          <pc:sldMk cId="3581205321" sldId="257"/>
        </pc:sldMkLst>
        <pc:graphicFrameChg chg="modGraphic">
          <ac:chgData name="Kim, Jun Sik" userId="S::kimju@dickinson.edu::532268b0-e633-43f1-a00d-5093dba31acd" providerId="AD" clId="Web-{D2613ECE-4D97-5B73-4BE4-78D83908D676}" dt="2025-05-08T15:50:09.561" v="154" actId="20577"/>
          <ac:graphicFrameMkLst>
            <pc:docMk/>
            <pc:sldMk cId="3581205321" sldId="257"/>
            <ac:graphicFrameMk id="31" creationId="{97FCABDF-280A-758A-65BF-5D4C2F2E1A06}"/>
          </ac:graphicFrameMkLst>
        </pc:graphicFrameChg>
      </pc:sldChg>
      <pc:sldChg chg="ord">
        <pc:chgData name="Kim, Jun Sik" userId="S::kimju@dickinson.edu::532268b0-e633-43f1-a00d-5093dba31acd" providerId="AD" clId="Web-{D2613ECE-4D97-5B73-4BE4-78D83908D676}" dt="2025-05-08T15:30:48.089" v="77"/>
        <pc:sldMkLst>
          <pc:docMk/>
          <pc:sldMk cId="2454761109" sldId="266"/>
        </pc:sldMkLst>
      </pc:sldChg>
      <pc:sldChg chg="del">
        <pc:chgData name="Kim, Jun Sik" userId="S::kimju@dickinson.edu::532268b0-e633-43f1-a00d-5093dba31acd" providerId="AD" clId="Web-{D2613ECE-4D97-5B73-4BE4-78D83908D676}" dt="2025-05-08T15:30:00.321" v="55"/>
        <pc:sldMkLst>
          <pc:docMk/>
          <pc:sldMk cId="4075402564" sldId="267"/>
        </pc:sldMkLst>
      </pc:sldChg>
      <pc:sldChg chg="modSp">
        <pc:chgData name="Kim, Jun Sik" userId="S::kimju@dickinson.edu::532268b0-e633-43f1-a00d-5093dba31acd" providerId="AD" clId="Web-{D2613ECE-4D97-5B73-4BE4-78D83908D676}" dt="2025-05-08T15:38:30.649" v="130" actId="20577"/>
        <pc:sldMkLst>
          <pc:docMk/>
          <pc:sldMk cId="2715018017" sldId="279"/>
        </pc:sldMkLst>
        <pc:spChg chg="mod">
          <ac:chgData name="Kim, Jun Sik" userId="S::kimju@dickinson.edu::532268b0-e633-43f1-a00d-5093dba31acd" providerId="AD" clId="Web-{D2613ECE-4D97-5B73-4BE4-78D83908D676}" dt="2025-05-08T15:38:30.649" v="130" actId="20577"/>
          <ac:spMkLst>
            <pc:docMk/>
            <pc:sldMk cId="2715018017" sldId="279"/>
            <ac:spMk id="6" creationId="{FFB4F60F-39D5-A576-79DA-C8D2E1E87144}"/>
          </ac:spMkLst>
        </pc:spChg>
      </pc:sldChg>
      <pc:sldChg chg="addSp delSp modSp mod setBg">
        <pc:chgData name="Kim, Jun Sik" userId="S::kimju@dickinson.edu::532268b0-e633-43f1-a00d-5093dba31acd" providerId="AD" clId="Web-{D2613ECE-4D97-5B73-4BE4-78D83908D676}" dt="2025-05-08T15:20:56.149" v="0"/>
        <pc:sldMkLst>
          <pc:docMk/>
          <pc:sldMk cId="2384515287" sldId="287"/>
        </pc:sldMkLst>
        <pc:spChg chg="mod">
          <ac:chgData name="Kim, Jun Sik" userId="S::kimju@dickinson.edu::532268b0-e633-43f1-a00d-5093dba31acd" providerId="AD" clId="Web-{D2613ECE-4D97-5B73-4BE4-78D83908D676}" dt="2025-05-08T15:20:56.149" v="0"/>
          <ac:spMkLst>
            <pc:docMk/>
            <pc:sldMk cId="2384515287" sldId="287"/>
            <ac:spMk id="2" creationId="{17B9B6CC-D246-CF02-1503-9481C0413ADB}"/>
          </ac:spMkLst>
        </pc:spChg>
        <pc:spChg chg="del">
          <ac:chgData name="Kim, Jun Sik" userId="S::kimju@dickinson.edu::532268b0-e633-43f1-a00d-5093dba31acd" providerId="AD" clId="Web-{D2613ECE-4D97-5B73-4BE4-78D83908D676}" dt="2025-05-08T15:20:56.149" v="0"/>
          <ac:spMkLst>
            <pc:docMk/>
            <pc:sldMk cId="2384515287" sldId="287"/>
            <ac:spMk id="3" creationId="{6032BF3C-652F-916D-7E00-18925133FB3D}"/>
          </ac:spMkLst>
        </pc:spChg>
        <pc:spChg chg="add">
          <ac:chgData name="Kim, Jun Sik" userId="S::kimju@dickinson.edu::532268b0-e633-43f1-a00d-5093dba31acd" providerId="AD" clId="Web-{D2613ECE-4D97-5B73-4BE4-78D83908D676}" dt="2025-05-08T15:20:56.149" v="0"/>
          <ac:spMkLst>
            <pc:docMk/>
            <pc:sldMk cId="2384515287" sldId="287"/>
            <ac:spMk id="9" creationId="{BACC6370-2D7E-4714-9D71-7542949D7D5D}"/>
          </ac:spMkLst>
        </pc:spChg>
        <pc:spChg chg="add">
          <ac:chgData name="Kim, Jun Sik" userId="S::kimju@dickinson.edu::532268b0-e633-43f1-a00d-5093dba31acd" providerId="AD" clId="Web-{D2613ECE-4D97-5B73-4BE4-78D83908D676}" dt="2025-05-08T15:20:56.149" v="0"/>
          <ac:spMkLst>
            <pc:docMk/>
            <pc:sldMk cId="2384515287" sldId="287"/>
            <ac:spMk id="11" creationId="{F68B3F68-107C-434F-AA38-110D5EA91B85}"/>
          </ac:spMkLst>
        </pc:spChg>
        <pc:spChg chg="add">
          <ac:chgData name="Kim, Jun Sik" userId="S::kimju@dickinson.edu::532268b0-e633-43f1-a00d-5093dba31acd" providerId="AD" clId="Web-{D2613ECE-4D97-5B73-4BE4-78D83908D676}" dt="2025-05-08T15:20:56.149" v="0"/>
          <ac:spMkLst>
            <pc:docMk/>
            <pc:sldMk cId="2384515287" sldId="287"/>
            <ac:spMk id="13" creationId="{AAD0DBB9-1A4B-4391-81D4-CB19F9AB918A}"/>
          </ac:spMkLst>
        </pc:spChg>
        <pc:spChg chg="add">
          <ac:chgData name="Kim, Jun Sik" userId="S::kimju@dickinson.edu::532268b0-e633-43f1-a00d-5093dba31acd" providerId="AD" clId="Web-{D2613ECE-4D97-5B73-4BE4-78D83908D676}" dt="2025-05-08T15:20:56.149" v="0"/>
          <ac:spMkLst>
            <pc:docMk/>
            <pc:sldMk cId="2384515287" sldId="287"/>
            <ac:spMk id="15" creationId="{063BBA22-50EA-4C4D-BE05-F1CE4E63AA56}"/>
          </ac:spMkLst>
        </pc:spChg>
        <pc:graphicFrameChg chg="add">
          <ac:chgData name="Kim, Jun Sik" userId="S::kimju@dickinson.edu::532268b0-e633-43f1-a00d-5093dba31acd" providerId="AD" clId="Web-{D2613ECE-4D97-5B73-4BE4-78D83908D676}" dt="2025-05-08T15:20:56.149" v="0"/>
          <ac:graphicFrameMkLst>
            <pc:docMk/>
            <pc:sldMk cId="2384515287" sldId="287"/>
            <ac:graphicFrameMk id="5" creationId="{5921BC04-AEBC-A520-E9B2-838CA1CC80AA}"/>
          </ac:graphicFrameMkLst>
        </pc:graphicFrameChg>
      </pc:sldChg>
      <pc:sldChg chg="addSp delSp modSp mod setBg">
        <pc:chgData name="Kim, Jun Sik" userId="S::kimju@dickinson.edu::532268b0-e633-43f1-a00d-5093dba31acd" providerId="AD" clId="Web-{D2613ECE-4D97-5B73-4BE4-78D83908D676}" dt="2025-05-08T15:25:21.063" v="17" actId="20577"/>
        <pc:sldMkLst>
          <pc:docMk/>
          <pc:sldMk cId="810972192" sldId="288"/>
        </pc:sldMkLst>
        <pc:spChg chg="mod">
          <ac:chgData name="Kim, Jun Sik" userId="S::kimju@dickinson.edu::532268b0-e633-43f1-a00d-5093dba31acd" providerId="AD" clId="Web-{D2613ECE-4D97-5B73-4BE4-78D83908D676}" dt="2025-05-08T15:25:21.063" v="17" actId="20577"/>
          <ac:spMkLst>
            <pc:docMk/>
            <pc:sldMk cId="810972192" sldId="288"/>
            <ac:spMk id="2" creationId="{6499E0A1-A17E-66F4-9AF3-0D2E725CE5A0}"/>
          </ac:spMkLst>
        </pc:spChg>
        <pc:spChg chg="del">
          <ac:chgData name="Kim, Jun Sik" userId="S::kimju@dickinson.edu::532268b0-e633-43f1-a00d-5093dba31acd" providerId="AD" clId="Web-{D2613ECE-4D97-5B73-4BE4-78D83908D676}" dt="2025-05-08T15:24:05.248" v="1"/>
          <ac:spMkLst>
            <pc:docMk/>
            <pc:sldMk cId="810972192" sldId="288"/>
            <ac:spMk id="3" creationId="{2B4E9222-D49F-4D4D-8F3F-FF0289F2FCBB}"/>
          </ac:spMkLst>
        </pc:spChg>
        <pc:spChg chg="add">
          <ac:chgData name="Kim, Jun Sik" userId="S::kimju@dickinson.edu::532268b0-e633-43f1-a00d-5093dba31acd" providerId="AD" clId="Web-{D2613ECE-4D97-5B73-4BE4-78D83908D676}" dt="2025-05-08T15:24:05.248" v="1"/>
          <ac:spMkLst>
            <pc:docMk/>
            <pc:sldMk cId="810972192" sldId="288"/>
            <ac:spMk id="9" creationId="{BACC6370-2D7E-4714-9D71-7542949D7D5D}"/>
          </ac:spMkLst>
        </pc:spChg>
        <pc:spChg chg="add">
          <ac:chgData name="Kim, Jun Sik" userId="S::kimju@dickinson.edu::532268b0-e633-43f1-a00d-5093dba31acd" providerId="AD" clId="Web-{D2613ECE-4D97-5B73-4BE4-78D83908D676}" dt="2025-05-08T15:24:05.248" v="1"/>
          <ac:spMkLst>
            <pc:docMk/>
            <pc:sldMk cId="810972192" sldId="288"/>
            <ac:spMk id="11" creationId="{F68B3F68-107C-434F-AA38-110D5EA91B85}"/>
          </ac:spMkLst>
        </pc:spChg>
        <pc:spChg chg="add">
          <ac:chgData name="Kim, Jun Sik" userId="S::kimju@dickinson.edu::532268b0-e633-43f1-a00d-5093dba31acd" providerId="AD" clId="Web-{D2613ECE-4D97-5B73-4BE4-78D83908D676}" dt="2025-05-08T15:24:05.248" v="1"/>
          <ac:spMkLst>
            <pc:docMk/>
            <pc:sldMk cId="810972192" sldId="288"/>
            <ac:spMk id="13" creationId="{AAD0DBB9-1A4B-4391-81D4-CB19F9AB918A}"/>
          </ac:spMkLst>
        </pc:spChg>
        <pc:spChg chg="add">
          <ac:chgData name="Kim, Jun Sik" userId="S::kimju@dickinson.edu::532268b0-e633-43f1-a00d-5093dba31acd" providerId="AD" clId="Web-{D2613ECE-4D97-5B73-4BE4-78D83908D676}" dt="2025-05-08T15:24:05.248" v="1"/>
          <ac:spMkLst>
            <pc:docMk/>
            <pc:sldMk cId="810972192" sldId="288"/>
            <ac:spMk id="15" creationId="{063BBA22-50EA-4C4D-BE05-F1CE4E63AA56}"/>
          </ac:spMkLst>
        </pc:spChg>
        <pc:graphicFrameChg chg="add">
          <ac:chgData name="Kim, Jun Sik" userId="S::kimju@dickinson.edu::532268b0-e633-43f1-a00d-5093dba31acd" providerId="AD" clId="Web-{D2613ECE-4D97-5B73-4BE4-78D83908D676}" dt="2025-05-08T15:24:05.248" v="1"/>
          <ac:graphicFrameMkLst>
            <pc:docMk/>
            <pc:sldMk cId="810972192" sldId="288"/>
            <ac:graphicFrameMk id="5" creationId="{A5C39DAD-6C3A-D09D-10FA-7FAAAE72043A}"/>
          </ac:graphicFrameMkLst>
        </pc:graphicFrameChg>
      </pc:sldChg>
      <pc:sldChg chg="addSp modSp mod setBg">
        <pc:chgData name="Kim, Jun Sik" userId="S::kimju@dickinson.edu::532268b0-e633-43f1-a00d-5093dba31acd" providerId="AD" clId="Web-{D2613ECE-4D97-5B73-4BE4-78D83908D676}" dt="2025-05-08T15:40:12.371" v="134" actId="20577"/>
        <pc:sldMkLst>
          <pc:docMk/>
          <pc:sldMk cId="509419295" sldId="289"/>
        </pc:sldMkLst>
        <pc:spChg chg="mo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2" creationId="{04029E25-FC28-82E2-F278-616EB34CC40C}"/>
          </ac:spMkLst>
        </pc:spChg>
        <pc:spChg chg="mod">
          <ac:chgData name="Kim, Jun Sik" userId="S::kimju@dickinson.edu::532268b0-e633-43f1-a00d-5093dba31acd" providerId="AD" clId="Web-{D2613ECE-4D97-5B73-4BE4-78D83908D676}" dt="2025-05-08T15:40:12.371" v="134" actId="20577"/>
          <ac:spMkLst>
            <pc:docMk/>
            <pc:sldMk cId="509419295" sldId="289"/>
            <ac:spMk id="3" creationId="{E083DA19-7F1A-18D4-C01F-81B0D792D208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8" creationId="{09588DA8-065E-4F6F-8EFD-43104AB2E0CF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10" creationId="{C4285719-470E-454C-AF62-8323075F1F5B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12" creationId="{CD9FE4EF-C4D8-49A0-B2FF-81D8DB7D8A24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14" creationId="{4300840D-0A0B-4512-BACA-B439D5B9C57C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16" creationId="{D2B78728-A580-49A7-84F9-6EF6F583ADE0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18" creationId="{38FAA1A1-D861-433F-88FA-1E9D6FD31D11}"/>
          </ac:spMkLst>
        </pc:spChg>
        <pc:spChg chg="add">
          <ac:chgData name="Kim, Jun Sik" userId="S::kimju@dickinson.edu::532268b0-e633-43f1-a00d-5093dba31acd" providerId="AD" clId="Web-{D2613ECE-4D97-5B73-4BE4-78D83908D676}" dt="2025-05-08T15:40:05.746" v="131"/>
          <ac:spMkLst>
            <pc:docMk/>
            <pc:sldMk cId="509419295" sldId="289"/>
            <ac:spMk id="20" creationId="{8D71EDA1-87BF-4D5D-AB79-F346FD19278A}"/>
          </ac:spMkLst>
        </pc:spChg>
      </pc:sldChg>
    </pc:docChg>
  </pc:docChgLst>
  <pc:docChgLst>
    <pc:chgData name="Warren, Ben" userId="bb8b3a3d-a637-4462-9f14-330af568b4e6" providerId="ADAL" clId="{900BE945-D91A-584C-8877-911DD44BA3D7}"/>
    <pc:docChg chg="undo redo custSel addSld delSld modSld sldOrd">
      <pc:chgData name="Warren, Ben" userId="bb8b3a3d-a637-4462-9f14-330af568b4e6" providerId="ADAL" clId="{900BE945-D91A-584C-8877-911DD44BA3D7}" dt="2025-05-08T16:06:36.452" v="2996"/>
      <pc:docMkLst>
        <pc:docMk/>
      </pc:docMkLst>
      <pc:sldChg chg="addSp delSp modSp mod setBg addAnim modNotesTx">
        <pc:chgData name="Warren, Ben" userId="bb8b3a3d-a637-4462-9f14-330af568b4e6" providerId="ADAL" clId="{900BE945-D91A-584C-8877-911DD44BA3D7}" dt="2025-05-08T15:49:23.889" v="2903" actId="20577"/>
        <pc:sldMkLst>
          <pc:docMk/>
          <pc:sldMk cId="610885" sldId="256"/>
        </pc:sldMkLst>
        <pc:spChg chg="mod">
          <ac:chgData name="Warren, Ben" userId="bb8b3a3d-a637-4462-9f14-330af568b4e6" providerId="ADAL" clId="{900BE945-D91A-584C-8877-911DD44BA3D7}" dt="2025-05-07T19:32:06.133" v="333" actId="26606"/>
          <ac:spMkLst>
            <pc:docMk/>
            <pc:sldMk cId="610885" sldId="256"/>
            <ac:spMk id="2" creationId="{66D0AFB7-D1C9-3992-2C5F-3B79A20B3C2B}"/>
          </ac:spMkLst>
        </pc:spChg>
        <pc:spChg chg="mod">
          <ac:chgData name="Warren, Ben" userId="bb8b3a3d-a637-4462-9f14-330af568b4e6" providerId="ADAL" clId="{900BE945-D91A-584C-8877-911DD44BA3D7}" dt="2025-05-07T19:32:06.133" v="333" actId="26606"/>
          <ac:spMkLst>
            <pc:docMk/>
            <pc:sldMk cId="610885" sldId="256"/>
            <ac:spMk id="4" creationId="{C29F2EE4-851D-9717-B991-FD10F8CFB4A7}"/>
          </ac:spMkLst>
        </pc:spChg>
        <pc:spChg chg="del">
          <ac:chgData name="Warren, Ben" userId="bb8b3a3d-a637-4462-9f14-330af568b4e6" providerId="ADAL" clId="{900BE945-D91A-584C-8877-911DD44BA3D7}" dt="2025-05-07T19:31:18.257" v="317" actId="478"/>
          <ac:spMkLst>
            <pc:docMk/>
            <pc:sldMk cId="610885" sldId="256"/>
            <ac:spMk id="5" creationId="{15D8EE88-8F0C-6CDC-CA17-D22E500B4D9A}"/>
          </ac:spMkLst>
        </pc:spChg>
        <pc:spChg chg="del mod">
          <ac:chgData name="Warren, Ben" userId="bb8b3a3d-a637-4462-9f14-330af568b4e6" providerId="ADAL" clId="{900BE945-D91A-584C-8877-911DD44BA3D7}" dt="2025-05-07T19:32:14.870" v="335" actId="478"/>
          <ac:spMkLst>
            <pc:docMk/>
            <pc:sldMk cId="610885" sldId="256"/>
            <ac:spMk id="7" creationId="{3E4798AB-8D77-A9A0-4DAF-35419F1406CC}"/>
          </ac:spMkLst>
        </pc:spChg>
        <pc:spChg chg="add">
          <ac:chgData name="Warren, Ben" userId="bb8b3a3d-a637-4462-9f14-330af568b4e6" providerId="ADAL" clId="{900BE945-D91A-584C-8877-911DD44BA3D7}" dt="2025-05-07T19:32:06.133" v="333" actId="26606"/>
          <ac:spMkLst>
            <pc:docMk/>
            <pc:sldMk cId="610885" sldId="256"/>
            <ac:spMk id="13" creationId="{3A930249-8242-4E2B-AF17-C01826488321}"/>
          </ac:spMkLst>
        </pc:spChg>
        <pc:spChg chg="add">
          <ac:chgData name="Warren, Ben" userId="bb8b3a3d-a637-4462-9f14-330af568b4e6" providerId="ADAL" clId="{900BE945-D91A-584C-8877-911DD44BA3D7}" dt="2025-05-07T19:32:06.133" v="333" actId="26606"/>
          <ac:spMkLst>
            <pc:docMk/>
            <pc:sldMk cId="610885" sldId="256"/>
            <ac:spMk id="15" creationId="{A5BDD999-C5E1-4B3E-A710-768673819165}"/>
          </ac:spMkLst>
        </pc:spChg>
        <pc:picChg chg="add">
          <ac:chgData name="Warren, Ben" userId="bb8b3a3d-a637-4462-9f14-330af568b4e6" providerId="ADAL" clId="{900BE945-D91A-584C-8877-911DD44BA3D7}" dt="2025-05-07T19:32:06.133" v="333" actId="26606"/>
          <ac:picMkLst>
            <pc:docMk/>
            <pc:sldMk cId="610885" sldId="256"/>
            <ac:picMk id="9" creationId="{A337C253-50D2-DD59-3EB3-9F34EC4DEEEA}"/>
          </ac:picMkLst>
        </pc:picChg>
      </pc:sldChg>
      <pc:sldChg chg="addSp delSp modSp mod setBg modNotesTx">
        <pc:chgData name="Warren, Ben" userId="bb8b3a3d-a637-4462-9f14-330af568b4e6" providerId="ADAL" clId="{900BE945-D91A-584C-8877-911DD44BA3D7}" dt="2025-05-08T15:49:26.237" v="2906" actId="20577"/>
        <pc:sldMkLst>
          <pc:docMk/>
          <pc:sldMk cId="3581205321" sldId="257"/>
        </pc:sldMkLst>
        <pc:spChg chg="del">
          <ac:chgData name="Warren, Ben" userId="bb8b3a3d-a637-4462-9f14-330af568b4e6" providerId="ADAL" clId="{900BE945-D91A-584C-8877-911DD44BA3D7}" dt="2025-05-07T19:12:24.941" v="0" actId="478"/>
          <ac:spMkLst>
            <pc:docMk/>
            <pc:sldMk cId="3581205321" sldId="257"/>
            <ac:spMk id="2" creationId="{B3799AED-E140-6739-AC03-AC3AE56F52B2}"/>
          </ac:spMkLst>
        </pc:spChg>
        <pc:spChg chg="del">
          <ac:chgData name="Warren, Ben" userId="bb8b3a3d-a637-4462-9f14-330af568b4e6" providerId="ADAL" clId="{900BE945-D91A-584C-8877-911DD44BA3D7}" dt="2025-05-07T19:12:24.941" v="0" actId="478"/>
          <ac:spMkLst>
            <pc:docMk/>
            <pc:sldMk cId="3581205321" sldId="257"/>
            <ac:spMk id="3" creationId="{08827271-493C-C3DB-27B2-8278FE391B00}"/>
          </ac:spMkLst>
        </pc:spChg>
        <pc:spChg chg="add del mod">
          <ac:chgData name="Warren, Ben" userId="bb8b3a3d-a637-4462-9f14-330af568b4e6" providerId="ADAL" clId="{900BE945-D91A-584C-8877-911DD44BA3D7}" dt="2025-05-07T19:13:55.113" v="38" actId="478"/>
          <ac:spMkLst>
            <pc:docMk/>
            <pc:sldMk cId="3581205321" sldId="257"/>
            <ac:spMk id="4" creationId="{DA6753FD-97BA-5661-1EEA-311BF1723216}"/>
          </ac:spMkLst>
        </pc:spChg>
        <pc:spChg chg="add del mod">
          <ac:chgData name="Warren, Ben" userId="bb8b3a3d-a637-4462-9f14-330af568b4e6" providerId="ADAL" clId="{900BE945-D91A-584C-8877-911DD44BA3D7}" dt="2025-05-07T19:14:04.445" v="44" actId="478"/>
          <ac:spMkLst>
            <pc:docMk/>
            <pc:sldMk cId="3581205321" sldId="257"/>
            <ac:spMk id="5" creationId="{393C4BE4-1526-597A-D490-8F415F5158AB}"/>
          </ac:spMkLst>
        </pc:spChg>
        <pc:spChg chg="add mod">
          <ac:chgData name="Warren, Ben" userId="bb8b3a3d-a637-4462-9f14-330af568b4e6" providerId="ADAL" clId="{900BE945-D91A-584C-8877-911DD44BA3D7}" dt="2025-05-07T19:14:02.847" v="43"/>
          <ac:spMkLst>
            <pc:docMk/>
            <pc:sldMk cId="3581205321" sldId="257"/>
            <ac:spMk id="6" creationId="{2AE2007C-08BE-E4E1-2578-80007BE8FBEC}"/>
          </ac:spMkLst>
        </pc:spChg>
        <pc:spChg chg="add del mod">
          <ac:chgData name="Warren, Ben" userId="bb8b3a3d-a637-4462-9f14-330af568b4e6" providerId="ADAL" clId="{900BE945-D91A-584C-8877-911DD44BA3D7}" dt="2025-05-07T19:39:49.246" v="360" actId="478"/>
          <ac:spMkLst>
            <pc:docMk/>
            <pc:sldMk cId="3581205321" sldId="257"/>
            <ac:spMk id="7" creationId="{C8DF8644-A1FB-1EFF-ACB7-36954514693E}"/>
          </ac:spMkLst>
        </pc:spChg>
        <pc:spChg chg="add del mod">
          <ac:chgData name="Warren, Ben" userId="bb8b3a3d-a637-4462-9f14-330af568b4e6" providerId="ADAL" clId="{900BE945-D91A-584C-8877-911DD44BA3D7}" dt="2025-05-07T19:38:40.883" v="345"/>
          <ac:spMkLst>
            <pc:docMk/>
            <pc:sldMk cId="3581205321" sldId="257"/>
            <ac:spMk id="8" creationId="{6037796E-9CD4-D402-22F6-6F116B53BB82}"/>
          </ac:spMkLst>
        </pc:spChg>
        <pc:spChg chg="add del">
          <ac:chgData name="Warren, Ben" userId="bb8b3a3d-a637-4462-9f14-330af568b4e6" providerId="ADAL" clId="{900BE945-D91A-584C-8877-911DD44BA3D7}" dt="2025-05-07T19:38:20.033" v="340" actId="26606"/>
          <ac:spMkLst>
            <pc:docMk/>
            <pc:sldMk cId="3581205321" sldId="257"/>
            <ac:spMk id="10" creationId="{C0763A76-9F1C-4FC5-82B7-DD475DA461B2}"/>
          </ac:spMkLst>
        </pc:spChg>
        <pc:spChg chg="add del">
          <ac:chgData name="Warren, Ben" userId="bb8b3a3d-a637-4462-9f14-330af568b4e6" providerId="ADAL" clId="{900BE945-D91A-584C-8877-911DD44BA3D7}" dt="2025-05-07T19:38:20.033" v="340" actId="26606"/>
          <ac:spMkLst>
            <pc:docMk/>
            <pc:sldMk cId="3581205321" sldId="257"/>
            <ac:spMk id="11" creationId="{E81BF4F6-F2CF-4984-9D14-D6966D92F99F}"/>
          </ac:spMkLst>
        </pc:spChg>
        <pc:spChg chg="add del">
          <ac:chgData name="Warren, Ben" userId="bb8b3a3d-a637-4462-9f14-330af568b4e6" providerId="ADAL" clId="{900BE945-D91A-584C-8877-911DD44BA3D7}" dt="2025-05-07T19:38:10.946" v="337" actId="26606"/>
          <ac:spMkLst>
            <pc:docMk/>
            <pc:sldMk cId="3581205321" sldId="257"/>
            <ac:spMk id="13" creationId="{3ECBE1F1-D69B-4AFA-ABD5-8E41720EF6DE}"/>
          </ac:spMkLst>
        </pc:spChg>
        <pc:spChg chg="add del">
          <ac:chgData name="Warren, Ben" userId="bb8b3a3d-a637-4462-9f14-330af568b4e6" providerId="ADAL" clId="{900BE945-D91A-584C-8877-911DD44BA3D7}" dt="2025-05-07T19:38:10.946" v="337" actId="26606"/>
          <ac:spMkLst>
            <pc:docMk/>
            <pc:sldMk cId="3581205321" sldId="257"/>
            <ac:spMk id="15" creationId="{603A6265-E10C-4B85-9C20-E75FCAF9CC63}"/>
          </ac:spMkLst>
        </pc:spChg>
        <pc:spChg chg="add mod">
          <ac:chgData name="Warren, Ben" userId="bb8b3a3d-a637-4462-9f14-330af568b4e6" providerId="ADAL" clId="{900BE945-D91A-584C-8877-911DD44BA3D7}" dt="2025-05-07T19:38:35.874" v="343"/>
          <ac:spMkLst>
            <pc:docMk/>
            <pc:sldMk cId="3581205321" sldId="257"/>
            <ac:spMk id="17" creationId="{93FE547B-9596-EE4E-6230-9D84AB60BDCA}"/>
          </ac:spMkLst>
        </pc:spChg>
        <pc:spChg chg="add mod">
          <ac:chgData name="Warren, Ben" userId="bb8b3a3d-a637-4462-9f14-330af568b4e6" providerId="ADAL" clId="{900BE945-D91A-584C-8877-911DD44BA3D7}" dt="2025-05-07T19:38:35.874" v="343"/>
          <ac:spMkLst>
            <pc:docMk/>
            <pc:sldMk cId="3581205321" sldId="257"/>
            <ac:spMk id="18" creationId="{FFF57CD9-3800-1620-E538-F8B1CDF13D35}"/>
          </ac:spMkLst>
        </pc:spChg>
        <pc:spChg chg="add del mod">
          <ac:chgData name="Warren, Ben" userId="bb8b3a3d-a637-4462-9f14-330af568b4e6" providerId="ADAL" clId="{900BE945-D91A-584C-8877-911DD44BA3D7}" dt="2025-05-07T19:41:48.571" v="394" actId="26606"/>
          <ac:spMkLst>
            <pc:docMk/>
            <pc:sldMk cId="3581205321" sldId="257"/>
            <ac:spMk id="19" creationId="{FD88B558-7421-6834-65B5-4D9F2A9BC572}"/>
          </ac:spMkLst>
        </pc:spChg>
        <pc:spChg chg="add mod">
          <ac:chgData name="Warren, Ben" userId="bb8b3a3d-a637-4462-9f14-330af568b4e6" providerId="ADAL" clId="{900BE945-D91A-584C-8877-911DD44BA3D7}" dt="2025-05-07T19:39:04.614" v="349"/>
          <ac:spMkLst>
            <pc:docMk/>
            <pc:sldMk cId="3581205321" sldId="257"/>
            <ac:spMk id="22" creationId="{199FF881-043C-B01B-BC34-AD282396AFAE}"/>
          </ac:spMkLst>
        </pc:spChg>
        <pc:spChg chg="add mod">
          <ac:chgData name="Warren, Ben" userId="bb8b3a3d-a637-4462-9f14-330af568b4e6" providerId="ADAL" clId="{900BE945-D91A-584C-8877-911DD44BA3D7}" dt="2025-05-07T19:39:04.614" v="349"/>
          <ac:spMkLst>
            <pc:docMk/>
            <pc:sldMk cId="3581205321" sldId="257"/>
            <ac:spMk id="23" creationId="{4695C89D-EBFB-CC12-3C75-23EE926711C2}"/>
          </ac:spMkLst>
        </pc:spChg>
        <pc:spChg chg="add mod">
          <ac:chgData name="Warren, Ben" userId="bb8b3a3d-a637-4462-9f14-330af568b4e6" providerId="ADAL" clId="{900BE945-D91A-584C-8877-911DD44BA3D7}" dt="2025-05-07T19:39:12.804" v="350"/>
          <ac:spMkLst>
            <pc:docMk/>
            <pc:sldMk cId="3581205321" sldId="257"/>
            <ac:spMk id="26" creationId="{09332032-A3EE-6CEC-1502-EAA5871D37E5}"/>
          </ac:spMkLst>
        </pc:spChg>
        <pc:spChg chg="add mod">
          <ac:chgData name="Warren, Ben" userId="bb8b3a3d-a637-4462-9f14-330af568b4e6" providerId="ADAL" clId="{900BE945-D91A-584C-8877-911DD44BA3D7}" dt="2025-05-07T19:39:12.804" v="350"/>
          <ac:spMkLst>
            <pc:docMk/>
            <pc:sldMk cId="3581205321" sldId="257"/>
            <ac:spMk id="27" creationId="{6B6DDD9E-E62D-1909-7059-F4B0ADD42A9D}"/>
          </ac:spMkLst>
        </pc:spChg>
        <pc:spChg chg="add del">
          <ac:chgData name="Warren, Ben" userId="bb8b3a3d-a637-4462-9f14-330af568b4e6" providerId="ADAL" clId="{900BE945-D91A-584C-8877-911DD44BA3D7}" dt="2025-05-07T19:41:47.326" v="393" actId="26606"/>
          <ac:spMkLst>
            <pc:docMk/>
            <pc:sldMk cId="3581205321" sldId="257"/>
            <ac:spMk id="28" creationId="{9DD005C1-8C51-42D6-9BEE-B9B83849743D}"/>
          </ac:spMkLst>
        </pc:spChg>
        <pc:spChg chg="add del">
          <ac:chgData name="Warren, Ben" userId="bb8b3a3d-a637-4462-9f14-330af568b4e6" providerId="ADAL" clId="{900BE945-D91A-584C-8877-911DD44BA3D7}" dt="2025-05-07T19:41:47.326" v="393" actId="26606"/>
          <ac:spMkLst>
            <pc:docMk/>
            <pc:sldMk cId="3581205321" sldId="257"/>
            <ac:spMk id="29" creationId="{A7AE9375-4664-4DB2-922D-2782A6E439AC}"/>
          </ac:spMkLst>
        </pc:spChg>
        <pc:graphicFrameChg chg="add">
          <ac:chgData name="Warren, Ben" userId="bb8b3a3d-a637-4462-9f14-330af568b4e6" providerId="ADAL" clId="{900BE945-D91A-584C-8877-911DD44BA3D7}" dt="2025-05-07T19:41:48.571" v="394" actId="26606"/>
          <ac:graphicFrameMkLst>
            <pc:docMk/>
            <pc:sldMk cId="3581205321" sldId="257"/>
            <ac:graphicFrameMk id="31" creationId="{97FCABDF-280A-758A-65BF-5D4C2F2E1A06}"/>
          </ac:graphicFrameMkLst>
        </pc:graphicFrameChg>
        <pc:picChg chg="add del">
          <ac:chgData name="Warren, Ben" userId="bb8b3a3d-a637-4462-9f14-330af568b4e6" providerId="ADAL" clId="{900BE945-D91A-584C-8877-911DD44BA3D7}" dt="2025-05-07T19:38:10.946" v="337" actId="26606"/>
          <ac:picMkLst>
            <pc:docMk/>
            <pc:sldMk cId="3581205321" sldId="257"/>
            <ac:picMk id="9" creationId="{646C9F31-CB39-D0BA-2D09-41F4B40FF236}"/>
          </ac:picMkLst>
        </pc:picChg>
        <pc:picChg chg="add del mod">
          <ac:chgData name="Warren, Ben" userId="bb8b3a3d-a637-4462-9f14-330af568b4e6" providerId="ADAL" clId="{900BE945-D91A-584C-8877-911DD44BA3D7}" dt="2025-05-07T19:38:20.033" v="340" actId="26606"/>
          <ac:picMkLst>
            <pc:docMk/>
            <pc:sldMk cId="3581205321" sldId="257"/>
            <ac:picMk id="12" creationId="{EDD5B881-4740-F564-BEF5-343D3FEDC680}"/>
          </ac:picMkLst>
        </pc:picChg>
        <pc:picChg chg="add mod">
          <ac:chgData name="Warren, Ben" userId="bb8b3a3d-a637-4462-9f14-330af568b4e6" providerId="ADAL" clId="{900BE945-D91A-584C-8877-911DD44BA3D7}" dt="2025-05-07T19:38:35.874" v="343"/>
          <ac:picMkLst>
            <pc:docMk/>
            <pc:sldMk cId="3581205321" sldId="257"/>
            <ac:picMk id="14" creationId="{6A3B9FD3-3A26-FFF3-BBFD-7AB36FE2EFC2}"/>
          </ac:picMkLst>
        </pc:picChg>
        <pc:picChg chg="add mod">
          <ac:chgData name="Warren, Ben" userId="bb8b3a3d-a637-4462-9f14-330af568b4e6" providerId="ADAL" clId="{900BE945-D91A-584C-8877-911DD44BA3D7}" dt="2025-05-07T19:38:35.874" v="343"/>
          <ac:picMkLst>
            <pc:docMk/>
            <pc:sldMk cId="3581205321" sldId="257"/>
            <ac:picMk id="16" creationId="{7F946E5A-6FF2-B1AD-0AE0-3F2453A8D040}"/>
          </ac:picMkLst>
        </pc:picChg>
        <pc:picChg chg="add mod">
          <ac:chgData name="Warren, Ben" userId="bb8b3a3d-a637-4462-9f14-330af568b4e6" providerId="ADAL" clId="{900BE945-D91A-584C-8877-911DD44BA3D7}" dt="2025-05-07T19:39:04.614" v="349"/>
          <ac:picMkLst>
            <pc:docMk/>
            <pc:sldMk cId="3581205321" sldId="257"/>
            <ac:picMk id="20" creationId="{E212116E-41E5-9041-BFA2-C6B6257C0127}"/>
          </ac:picMkLst>
        </pc:picChg>
        <pc:picChg chg="add mod">
          <ac:chgData name="Warren, Ben" userId="bb8b3a3d-a637-4462-9f14-330af568b4e6" providerId="ADAL" clId="{900BE945-D91A-584C-8877-911DD44BA3D7}" dt="2025-05-07T19:39:04.614" v="349"/>
          <ac:picMkLst>
            <pc:docMk/>
            <pc:sldMk cId="3581205321" sldId="257"/>
            <ac:picMk id="21" creationId="{158E1F76-F997-DCF8-D7CA-51E35A633866}"/>
          </ac:picMkLst>
        </pc:picChg>
        <pc:picChg chg="add mod">
          <ac:chgData name="Warren, Ben" userId="bb8b3a3d-a637-4462-9f14-330af568b4e6" providerId="ADAL" clId="{900BE945-D91A-584C-8877-911DD44BA3D7}" dt="2025-05-07T19:39:12.804" v="350"/>
          <ac:picMkLst>
            <pc:docMk/>
            <pc:sldMk cId="3581205321" sldId="257"/>
            <ac:picMk id="24" creationId="{ABCB89A4-097B-4D7B-02B3-4B6A21E0804C}"/>
          </ac:picMkLst>
        </pc:picChg>
        <pc:picChg chg="add mod">
          <ac:chgData name="Warren, Ben" userId="bb8b3a3d-a637-4462-9f14-330af568b4e6" providerId="ADAL" clId="{900BE945-D91A-584C-8877-911DD44BA3D7}" dt="2025-05-07T19:39:12.804" v="350"/>
          <ac:picMkLst>
            <pc:docMk/>
            <pc:sldMk cId="3581205321" sldId="257"/>
            <ac:picMk id="25" creationId="{30144BE6-577F-9864-E555-195F5FC0A561}"/>
          </ac:picMkLst>
        </pc:picChg>
        <pc:cxnChg chg="add del">
          <ac:chgData name="Warren, Ben" userId="bb8b3a3d-a637-4462-9f14-330af568b4e6" providerId="ADAL" clId="{900BE945-D91A-584C-8877-911DD44BA3D7}" dt="2025-05-07T19:41:47.326" v="393" actId="26606"/>
          <ac:cxnSpMkLst>
            <pc:docMk/>
            <pc:sldMk cId="3581205321" sldId="257"/>
            <ac:cxnSpMk id="30" creationId="{EE504C98-6397-41C1-A8D8-2D9C4ED307E0}"/>
          </ac:cxnSpMkLst>
        </pc:cxnChg>
      </pc:sldChg>
      <pc:sldChg chg="addSp delSp modSp mod modNotesTx">
        <pc:chgData name="Warren, Ben" userId="bb8b3a3d-a637-4462-9f14-330af568b4e6" providerId="ADAL" clId="{900BE945-D91A-584C-8877-911DD44BA3D7}" dt="2025-05-08T15:49:29.567" v="2909" actId="20577"/>
        <pc:sldMkLst>
          <pc:docMk/>
          <pc:sldMk cId="2813156236" sldId="258"/>
        </pc:sldMkLst>
        <pc:spChg chg="del">
          <ac:chgData name="Warren, Ben" userId="bb8b3a3d-a637-4462-9f14-330af568b4e6" providerId="ADAL" clId="{900BE945-D91A-584C-8877-911DD44BA3D7}" dt="2025-05-07T19:13:15.137" v="27" actId="478"/>
          <ac:spMkLst>
            <pc:docMk/>
            <pc:sldMk cId="2813156236" sldId="258"/>
            <ac:spMk id="2" creationId="{98CEACB8-0771-C730-60F1-6AB15498C9E1}"/>
          </ac:spMkLst>
        </pc:spChg>
        <pc:spChg chg="del">
          <ac:chgData name="Warren, Ben" userId="bb8b3a3d-a637-4462-9f14-330af568b4e6" providerId="ADAL" clId="{900BE945-D91A-584C-8877-911DD44BA3D7}" dt="2025-05-07T19:13:15.137" v="27" actId="478"/>
          <ac:spMkLst>
            <pc:docMk/>
            <pc:sldMk cId="2813156236" sldId="258"/>
            <ac:spMk id="3" creationId="{4B4405FA-C658-9F21-3345-5E18B2B2BD70}"/>
          </ac:spMkLst>
        </pc:spChg>
        <pc:spChg chg="add del mod">
          <ac:chgData name="Warren, Ben" userId="bb8b3a3d-a637-4462-9f14-330af568b4e6" providerId="ADAL" clId="{900BE945-D91A-584C-8877-911DD44BA3D7}" dt="2025-05-07T19:42:03.990" v="395" actId="26606"/>
          <ac:spMkLst>
            <pc:docMk/>
            <pc:sldMk cId="2813156236" sldId="258"/>
            <ac:spMk id="4" creationId="{6BC7CA05-CB7D-33D5-502C-7CCB2719261C}"/>
          </ac:spMkLst>
        </pc:spChg>
        <pc:graphicFrameChg chg="add mod">
          <ac:chgData name="Warren, Ben" userId="bb8b3a3d-a637-4462-9f14-330af568b4e6" providerId="ADAL" clId="{900BE945-D91A-584C-8877-911DD44BA3D7}" dt="2025-05-07T19:42:16.338" v="396" actId="255"/>
          <ac:graphicFrameMkLst>
            <pc:docMk/>
            <pc:sldMk cId="2813156236" sldId="258"/>
            <ac:graphicFrameMk id="6" creationId="{ECFA6A3F-69BA-4049-458D-006AE12E9F6A}"/>
          </ac:graphicFrameMkLst>
        </pc:graphicFrameChg>
      </pc:sldChg>
      <pc:sldChg chg="addSp delSp modSp mod modNotesTx">
        <pc:chgData name="Warren, Ben" userId="bb8b3a3d-a637-4462-9f14-330af568b4e6" providerId="ADAL" clId="{900BE945-D91A-584C-8877-911DD44BA3D7}" dt="2025-05-08T15:49:34.265" v="2918" actId="20577"/>
        <pc:sldMkLst>
          <pc:docMk/>
          <pc:sldMk cId="3481235426" sldId="259"/>
        </pc:sldMkLst>
        <pc:spChg chg="del">
          <ac:chgData name="Warren, Ben" userId="bb8b3a3d-a637-4462-9f14-330af568b4e6" providerId="ADAL" clId="{900BE945-D91A-584C-8877-911DD44BA3D7}" dt="2025-05-07T19:14:33.712" v="54" actId="478"/>
          <ac:spMkLst>
            <pc:docMk/>
            <pc:sldMk cId="3481235426" sldId="259"/>
            <ac:spMk id="2" creationId="{7171C0D4-370E-1426-92B0-3F350D8A84A8}"/>
          </ac:spMkLst>
        </pc:spChg>
        <pc:spChg chg="del">
          <ac:chgData name="Warren, Ben" userId="bb8b3a3d-a637-4462-9f14-330af568b4e6" providerId="ADAL" clId="{900BE945-D91A-584C-8877-911DD44BA3D7}" dt="2025-05-07T19:14:33.712" v="54" actId="478"/>
          <ac:spMkLst>
            <pc:docMk/>
            <pc:sldMk cId="3481235426" sldId="259"/>
            <ac:spMk id="3" creationId="{E42A69F1-74D1-26B2-62B4-F5692F78DFB2}"/>
          </ac:spMkLst>
        </pc:spChg>
        <pc:spChg chg="add mod">
          <ac:chgData name="Warren, Ben" userId="bb8b3a3d-a637-4462-9f14-330af568b4e6" providerId="ADAL" clId="{900BE945-D91A-584C-8877-911DD44BA3D7}" dt="2025-05-07T19:14:30.795" v="53"/>
          <ac:spMkLst>
            <pc:docMk/>
            <pc:sldMk cId="3481235426" sldId="259"/>
            <ac:spMk id="4" creationId="{B58EA311-9896-0877-2E4F-95A24CC47189}"/>
          </ac:spMkLst>
        </pc:spChg>
        <pc:spChg chg="add mod">
          <ac:chgData name="Warren, Ben" userId="bb8b3a3d-a637-4462-9f14-330af568b4e6" providerId="ADAL" clId="{900BE945-D91A-584C-8877-911DD44BA3D7}" dt="2025-05-07T19:14:30.795" v="53"/>
          <ac:spMkLst>
            <pc:docMk/>
            <pc:sldMk cId="3481235426" sldId="259"/>
            <ac:spMk id="5" creationId="{E0CB6B2C-D9E8-D656-42E4-471ADA3E3841}"/>
          </ac:spMkLst>
        </pc:spChg>
        <pc:spChg chg="mod">
          <ac:chgData name="Warren, Ben" userId="bb8b3a3d-a637-4462-9f14-330af568b4e6" providerId="ADAL" clId="{900BE945-D91A-584C-8877-911DD44BA3D7}" dt="2025-05-07T19:14:30.795" v="53"/>
          <ac:spMkLst>
            <pc:docMk/>
            <pc:sldMk cId="3481235426" sldId="259"/>
            <ac:spMk id="8" creationId="{E394F9B1-D36B-BD60-A812-83FDA5CB15C1}"/>
          </ac:spMkLst>
        </pc:spChg>
        <pc:spChg chg="add mod">
          <ac:chgData name="Warren, Ben" userId="bb8b3a3d-a637-4462-9f14-330af568b4e6" providerId="ADAL" clId="{900BE945-D91A-584C-8877-911DD44BA3D7}" dt="2025-05-08T15:31:12.703" v="2315" actId="27636"/>
          <ac:spMkLst>
            <pc:docMk/>
            <pc:sldMk cId="3481235426" sldId="259"/>
            <ac:spMk id="9" creationId="{0653ADE0-9CBC-33F5-69E0-28319E985250}"/>
          </ac:spMkLst>
        </pc:spChg>
        <pc:spChg chg="add mod">
          <ac:chgData name="Warren, Ben" userId="bb8b3a3d-a637-4462-9f14-330af568b4e6" providerId="ADAL" clId="{900BE945-D91A-584C-8877-911DD44BA3D7}" dt="2025-05-08T15:33:27.844" v="2316" actId="2711"/>
          <ac:spMkLst>
            <pc:docMk/>
            <pc:sldMk cId="3481235426" sldId="259"/>
            <ac:spMk id="10" creationId="{3F647E47-D747-00B9-6B2C-2C6BD1C0D58A}"/>
          </ac:spMkLst>
        </pc:spChg>
        <pc:spChg chg="mod">
          <ac:chgData name="Warren, Ben" userId="bb8b3a3d-a637-4462-9f14-330af568b4e6" providerId="ADAL" clId="{900BE945-D91A-584C-8877-911DD44BA3D7}" dt="2025-05-07T19:44:28.084" v="462" actId="1076"/>
          <ac:spMkLst>
            <pc:docMk/>
            <pc:sldMk cId="3481235426" sldId="259"/>
            <ac:spMk id="13" creationId="{4645F58C-9C88-D39B-C3E7-E73D696F5133}"/>
          </ac:spMkLst>
        </pc:spChg>
        <pc:grpChg chg="add mod">
          <ac:chgData name="Warren, Ben" userId="bb8b3a3d-a637-4462-9f14-330af568b4e6" providerId="ADAL" clId="{900BE945-D91A-584C-8877-911DD44BA3D7}" dt="2025-05-07T19:14:30.795" v="53"/>
          <ac:grpSpMkLst>
            <pc:docMk/>
            <pc:sldMk cId="3481235426" sldId="259"/>
            <ac:grpSpMk id="6" creationId="{3CDE4BE5-8980-3439-0F64-C3876D65D23E}"/>
          </ac:grpSpMkLst>
        </pc:grpChg>
        <pc:grpChg chg="add mod">
          <ac:chgData name="Warren, Ben" userId="bb8b3a3d-a637-4462-9f14-330af568b4e6" providerId="ADAL" clId="{900BE945-D91A-584C-8877-911DD44BA3D7}" dt="2025-05-07T19:44:24.701" v="461" actId="1076"/>
          <ac:grpSpMkLst>
            <pc:docMk/>
            <pc:sldMk cId="3481235426" sldId="259"/>
            <ac:grpSpMk id="11" creationId="{3EBDF1F8-4B0C-1B88-433E-49C5E48A40A1}"/>
          </ac:grpSpMkLst>
        </pc:grpChg>
        <pc:picChg chg="mod">
          <ac:chgData name="Warren, Ben" userId="bb8b3a3d-a637-4462-9f14-330af568b4e6" providerId="ADAL" clId="{900BE945-D91A-584C-8877-911DD44BA3D7}" dt="2025-05-07T19:14:30.795" v="53"/>
          <ac:picMkLst>
            <pc:docMk/>
            <pc:sldMk cId="3481235426" sldId="259"/>
            <ac:picMk id="7" creationId="{B02A2425-6F2C-9938-3D71-7F963512992F}"/>
          </ac:picMkLst>
        </pc:picChg>
        <pc:picChg chg="mod">
          <ac:chgData name="Warren, Ben" userId="bb8b3a3d-a637-4462-9f14-330af568b4e6" providerId="ADAL" clId="{900BE945-D91A-584C-8877-911DD44BA3D7}" dt="2025-05-07T19:44:31.302" v="463" actId="14100"/>
          <ac:picMkLst>
            <pc:docMk/>
            <pc:sldMk cId="3481235426" sldId="259"/>
            <ac:picMk id="12" creationId="{CA132C32-86A9-0C9D-2A1F-BB0CF7B55E2C}"/>
          </ac:picMkLst>
        </pc:picChg>
      </pc:sldChg>
      <pc:sldChg chg="addSp delSp modSp mod setBg modNotesTx">
        <pc:chgData name="Warren, Ben" userId="bb8b3a3d-a637-4462-9f14-330af568b4e6" providerId="ADAL" clId="{900BE945-D91A-584C-8877-911DD44BA3D7}" dt="2025-05-08T15:49:37.987" v="2923" actId="20577"/>
        <pc:sldMkLst>
          <pc:docMk/>
          <pc:sldMk cId="2349651490" sldId="260"/>
        </pc:sldMkLst>
        <pc:spChg chg="add del">
          <ac:chgData name="Warren, Ben" userId="bb8b3a3d-a637-4462-9f14-330af568b4e6" providerId="ADAL" clId="{900BE945-D91A-584C-8877-911DD44BA3D7}" dt="2025-05-07T19:15:56.051" v="78" actId="478"/>
          <ac:spMkLst>
            <pc:docMk/>
            <pc:sldMk cId="2349651490" sldId="260"/>
            <ac:spMk id="2" creationId="{A2E82A58-FA31-766E-A9FC-0F26A9CAA8D8}"/>
          </ac:spMkLst>
        </pc:spChg>
        <pc:spChg chg="del">
          <ac:chgData name="Warren, Ben" userId="bb8b3a3d-a637-4462-9f14-330af568b4e6" providerId="ADAL" clId="{900BE945-D91A-584C-8877-911DD44BA3D7}" dt="2025-05-07T19:16:00.965" v="81" actId="478"/>
          <ac:spMkLst>
            <pc:docMk/>
            <pc:sldMk cId="2349651490" sldId="260"/>
            <ac:spMk id="3" creationId="{6342198F-41FA-6C32-7C12-CB2311CFB189}"/>
          </ac:spMkLst>
        </pc:spChg>
        <pc:spChg chg="add del mod">
          <ac:chgData name="Warren, Ben" userId="bb8b3a3d-a637-4462-9f14-330af568b4e6" providerId="ADAL" clId="{900BE945-D91A-584C-8877-911DD44BA3D7}" dt="2025-05-07T19:45:49.270" v="474" actId="478"/>
          <ac:spMkLst>
            <pc:docMk/>
            <pc:sldMk cId="2349651490" sldId="260"/>
            <ac:spMk id="4" creationId="{57D76829-66B6-AC64-2433-0B592410066D}"/>
          </ac:spMkLst>
        </pc:spChg>
        <pc:spChg chg="add del mod">
          <ac:chgData name="Warren, Ben" userId="bb8b3a3d-a637-4462-9f14-330af568b4e6" providerId="ADAL" clId="{900BE945-D91A-584C-8877-911DD44BA3D7}" dt="2025-05-07T19:16:07.414" v="82" actId="478"/>
          <ac:spMkLst>
            <pc:docMk/>
            <pc:sldMk cId="2349651490" sldId="260"/>
            <ac:spMk id="6" creationId="{F354FF67-CDF3-6C9E-AC4A-3B99AB50573C}"/>
          </ac:spMkLst>
        </pc:spChg>
        <pc:spChg chg="add del mod">
          <ac:chgData name="Warren, Ben" userId="bb8b3a3d-a637-4462-9f14-330af568b4e6" providerId="ADAL" clId="{900BE945-D91A-584C-8877-911DD44BA3D7}" dt="2025-05-07T19:47:00.249" v="501" actId="478"/>
          <ac:spMkLst>
            <pc:docMk/>
            <pc:sldMk cId="2349651490" sldId="260"/>
            <ac:spMk id="7" creationId="{B238C948-C4A3-3B14-1B57-0938B9E782AA}"/>
          </ac:spMkLst>
        </pc:spChg>
        <pc:graphicFrameChg chg="add del mod modGraphic">
          <ac:chgData name="Warren, Ben" userId="bb8b3a3d-a637-4462-9f14-330af568b4e6" providerId="ADAL" clId="{900BE945-D91A-584C-8877-911DD44BA3D7}" dt="2025-05-07T19:45:19.139" v="470" actId="21"/>
          <ac:graphicFrameMkLst>
            <pc:docMk/>
            <pc:sldMk cId="2349651490" sldId="260"/>
            <ac:graphicFrameMk id="5" creationId="{95FB6705-5B98-79F3-2F99-68BF8FE94DAA}"/>
          </ac:graphicFrameMkLst>
        </pc:graphicFrameChg>
        <pc:graphicFrameChg chg="add del mod">
          <ac:chgData name="Warren, Ben" userId="bb8b3a3d-a637-4462-9f14-330af568b4e6" providerId="ADAL" clId="{900BE945-D91A-584C-8877-911DD44BA3D7}" dt="2025-05-07T19:45:43.975" v="473" actId="21"/>
          <ac:graphicFrameMkLst>
            <pc:docMk/>
            <pc:sldMk cId="2349651490" sldId="260"/>
            <ac:graphicFrameMk id="13" creationId="{4C7797C0-AFA8-A2EC-3BDD-42CD2FFF6C57}"/>
          </ac:graphicFrameMkLst>
        </pc:graphicFrameChg>
        <pc:graphicFrameChg chg="add mod modGraphic">
          <ac:chgData name="Warren, Ben" userId="bb8b3a3d-a637-4462-9f14-330af568b4e6" providerId="ADAL" clId="{900BE945-D91A-584C-8877-911DD44BA3D7}" dt="2025-05-08T15:33:39.459" v="2317" actId="2711"/>
          <ac:graphicFrameMkLst>
            <pc:docMk/>
            <pc:sldMk cId="2349651490" sldId="260"/>
            <ac:graphicFrameMk id="14" creationId="{E89279AF-32AB-B45A-E96C-4E550371E9CC}"/>
          </ac:graphicFrameMkLst>
        </pc:graphicFrameChg>
        <pc:picChg chg="add mod">
          <ac:chgData name="Warren, Ben" userId="bb8b3a3d-a637-4462-9f14-330af568b4e6" providerId="ADAL" clId="{900BE945-D91A-584C-8877-911DD44BA3D7}" dt="2025-05-07T19:45:30.640" v="471" actId="26606"/>
          <ac:picMkLst>
            <pc:docMk/>
            <pc:sldMk cId="2349651490" sldId="260"/>
            <ac:picMk id="8" creationId="{1265C483-E706-5212-1944-49D8DAC66472}"/>
          </ac:picMkLst>
        </pc:picChg>
        <pc:picChg chg="add mod">
          <ac:chgData name="Warren, Ben" userId="bb8b3a3d-a637-4462-9f14-330af568b4e6" providerId="ADAL" clId="{900BE945-D91A-584C-8877-911DD44BA3D7}" dt="2025-05-07T19:45:30.640" v="471" actId="26606"/>
          <ac:picMkLst>
            <pc:docMk/>
            <pc:sldMk cId="2349651490" sldId="260"/>
            <ac:picMk id="9" creationId="{44855229-2DD9-2DC1-0115-057DB0D85B49}"/>
          </ac:picMkLst>
        </pc:picChg>
        <pc:picChg chg="add mod ord">
          <ac:chgData name="Warren, Ben" userId="bb8b3a3d-a637-4462-9f14-330af568b4e6" providerId="ADAL" clId="{900BE945-D91A-584C-8877-911DD44BA3D7}" dt="2025-05-07T19:45:30.640" v="471" actId="26606"/>
          <ac:picMkLst>
            <pc:docMk/>
            <pc:sldMk cId="2349651490" sldId="260"/>
            <ac:picMk id="10" creationId="{F57EB1C7-7D9D-CAC0-25D5-61D690F204AF}"/>
          </ac:picMkLst>
        </pc:picChg>
        <pc:picChg chg="add mod">
          <ac:chgData name="Warren, Ben" userId="bb8b3a3d-a637-4462-9f14-330af568b4e6" providerId="ADAL" clId="{900BE945-D91A-584C-8877-911DD44BA3D7}" dt="2025-05-07T19:45:30.640" v="471" actId="26606"/>
          <ac:picMkLst>
            <pc:docMk/>
            <pc:sldMk cId="2349651490" sldId="260"/>
            <ac:picMk id="11" creationId="{F27AE654-1209-A61F-DA80-7A38A611C5E8}"/>
          </ac:picMkLst>
        </pc:picChg>
        <pc:picChg chg="add mod">
          <ac:chgData name="Warren, Ben" userId="bb8b3a3d-a637-4462-9f14-330af568b4e6" providerId="ADAL" clId="{900BE945-D91A-584C-8877-911DD44BA3D7}" dt="2025-05-07T19:45:30.640" v="471" actId="26606"/>
          <ac:picMkLst>
            <pc:docMk/>
            <pc:sldMk cId="2349651490" sldId="260"/>
            <ac:picMk id="12" creationId="{A291218F-B346-CC96-7B78-24B9C43ED1A9}"/>
          </ac:picMkLst>
        </pc:picChg>
        <pc:cxnChg chg="add">
          <ac:chgData name="Warren, Ben" userId="bb8b3a3d-a637-4462-9f14-330af568b4e6" providerId="ADAL" clId="{900BE945-D91A-584C-8877-911DD44BA3D7}" dt="2025-05-07T19:45:30.640" v="471" actId="26606"/>
          <ac:cxnSpMkLst>
            <pc:docMk/>
            <pc:sldMk cId="2349651490" sldId="260"/>
            <ac:cxnSpMk id="17" creationId="{DC034BB4-8B50-4484-85C4-0CE4699284D7}"/>
          </ac:cxnSpMkLst>
        </pc:cxnChg>
        <pc:cxnChg chg="add">
          <ac:chgData name="Warren, Ben" userId="bb8b3a3d-a637-4462-9f14-330af568b4e6" providerId="ADAL" clId="{900BE945-D91A-584C-8877-911DD44BA3D7}" dt="2025-05-07T19:45:30.640" v="471" actId="26606"/>
          <ac:cxnSpMkLst>
            <pc:docMk/>
            <pc:sldMk cId="2349651490" sldId="260"/>
            <ac:cxnSpMk id="19" creationId="{81B200F7-B57A-4824-BB91-B6624450A5AC}"/>
          </ac:cxnSpMkLst>
        </pc:cxnChg>
        <pc:cxnChg chg="add">
          <ac:chgData name="Warren, Ben" userId="bb8b3a3d-a637-4462-9f14-330af568b4e6" providerId="ADAL" clId="{900BE945-D91A-584C-8877-911DD44BA3D7}" dt="2025-05-07T19:45:30.640" v="471" actId="26606"/>
          <ac:cxnSpMkLst>
            <pc:docMk/>
            <pc:sldMk cId="2349651490" sldId="260"/>
            <ac:cxnSpMk id="21" creationId="{1902062F-7F47-41E5-8574-2D1492D58ED3}"/>
          </ac:cxnSpMkLst>
        </pc:cxnChg>
      </pc:sldChg>
      <pc:sldChg chg="addSp delSp modSp mod setBg modNotesTx">
        <pc:chgData name="Warren, Ben" userId="bb8b3a3d-a637-4462-9f14-330af568b4e6" providerId="ADAL" clId="{900BE945-D91A-584C-8877-911DD44BA3D7}" dt="2025-05-08T15:49:44.519" v="2928" actId="20577"/>
        <pc:sldMkLst>
          <pc:docMk/>
          <pc:sldMk cId="2442894025" sldId="261"/>
        </pc:sldMkLst>
        <pc:spChg chg="del">
          <ac:chgData name="Warren, Ben" userId="bb8b3a3d-a637-4462-9f14-330af568b4e6" providerId="ADAL" clId="{900BE945-D91A-584C-8877-911DD44BA3D7}" dt="2025-05-07T19:16:59.387" v="96" actId="478"/>
          <ac:spMkLst>
            <pc:docMk/>
            <pc:sldMk cId="2442894025" sldId="261"/>
            <ac:spMk id="2" creationId="{E337A6EB-DE59-3ACC-05BC-5A22E4ABC111}"/>
          </ac:spMkLst>
        </pc:spChg>
        <pc:spChg chg="del">
          <ac:chgData name="Warren, Ben" userId="bb8b3a3d-a637-4462-9f14-330af568b4e6" providerId="ADAL" clId="{900BE945-D91A-584C-8877-911DD44BA3D7}" dt="2025-05-07T19:17:01.123" v="97" actId="478"/>
          <ac:spMkLst>
            <pc:docMk/>
            <pc:sldMk cId="2442894025" sldId="261"/>
            <ac:spMk id="3" creationId="{FC38F2BF-226D-B061-A5E8-AAAEE0FF1813}"/>
          </ac:spMkLst>
        </pc:spChg>
        <pc:spChg chg="add mod">
          <ac:chgData name="Warren, Ben" userId="bb8b3a3d-a637-4462-9f14-330af568b4e6" providerId="ADAL" clId="{900BE945-D91A-584C-8877-911DD44BA3D7}" dt="2025-05-07T19:49:55.411" v="543" actId="26606"/>
          <ac:spMkLst>
            <pc:docMk/>
            <pc:sldMk cId="2442894025" sldId="261"/>
            <ac:spMk id="4" creationId="{25E9BA5E-9A53-E419-361A-4E9D54FDBF9C}"/>
          </ac:spMkLst>
        </pc:spChg>
        <pc:spChg chg="add del">
          <ac:chgData name="Warren, Ben" userId="bb8b3a3d-a637-4462-9f14-330af568b4e6" providerId="ADAL" clId="{900BE945-D91A-584C-8877-911DD44BA3D7}" dt="2025-05-07T19:49:53.516" v="540" actId="26606"/>
          <ac:spMkLst>
            <pc:docMk/>
            <pc:sldMk cId="2442894025" sldId="261"/>
            <ac:spMk id="11" creationId="{FB33DC6A-1F1C-4A06-834E-CFF88F1C0BB9}"/>
          </ac:spMkLst>
        </pc:spChg>
        <pc:spChg chg="add del">
          <ac:chgData name="Warren, Ben" userId="bb8b3a3d-a637-4462-9f14-330af568b4e6" providerId="ADAL" clId="{900BE945-D91A-584C-8877-911DD44BA3D7}" dt="2025-05-07T19:49:53.516" v="540" actId="26606"/>
          <ac:spMkLst>
            <pc:docMk/>
            <pc:sldMk cId="2442894025" sldId="261"/>
            <ac:spMk id="13" creationId="{0FE1D5CF-87B8-4A8A-AD3C-01D06A60769B}"/>
          </ac:spMkLst>
        </pc:spChg>
        <pc:spChg chg="add del">
          <ac:chgData name="Warren, Ben" userId="bb8b3a3d-a637-4462-9f14-330af568b4e6" providerId="ADAL" clId="{900BE945-D91A-584C-8877-911DD44BA3D7}" dt="2025-05-07T19:49:53.516" v="540" actId="26606"/>
          <ac:spMkLst>
            <pc:docMk/>
            <pc:sldMk cId="2442894025" sldId="261"/>
            <ac:spMk id="15" creationId="{60926200-45C2-41E9-839F-31CD5FE4CD59}"/>
          </ac:spMkLst>
        </pc:spChg>
        <pc:spChg chg="add del">
          <ac:chgData name="Warren, Ben" userId="bb8b3a3d-a637-4462-9f14-330af568b4e6" providerId="ADAL" clId="{900BE945-D91A-584C-8877-911DD44BA3D7}" dt="2025-05-07T19:49:53.516" v="540" actId="26606"/>
          <ac:spMkLst>
            <pc:docMk/>
            <pc:sldMk cId="2442894025" sldId="261"/>
            <ac:spMk id="17" creationId="{AF2F604E-43BE-4DC3-B983-E071523364F8}"/>
          </ac:spMkLst>
        </pc:spChg>
        <pc:spChg chg="add del">
          <ac:chgData name="Warren, Ben" userId="bb8b3a3d-a637-4462-9f14-330af568b4e6" providerId="ADAL" clId="{900BE945-D91A-584C-8877-911DD44BA3D7}" dt="2025-05-07T19:49:53.516" v="540" actId="26606"/>
          <ac:spMkLst>
            <pc:docMk/>
            <pc:sldMk cId="2442894025" sldId="261"/>
            <ac:spMk id="19" creationId="{08C9B587-E65E-4B52-B37C-ABEBB6E87928}"/>
          </ac:spMkLst>
        </pc:spChg>
        <pc:spChg chg="add del">
          <ac:chgData name="Warren, Ben" userId="bb8b3a3d-a637-4462-9f14-330af568b4e6" providerId="ADAL" clId="{900BE945-D91A-584C-8877-911DD44BA3D7}" dt="2025-05-07T19:49:55.407" v="542" actId="26606"/>
          <ac:spMkLst>
            <pc:docMk/>
            <pc:sldMk cId="2442894025" sldId="261"/>
            <ac:spMk id="21" creationId="{932495F0-C5CB-4823-AE70-EED61EBAB1BD}"/>
          </ac:spMkLst>
        </pc:spChg>
        <pc:spChg chg="add del">
          <ac:chgData name="Warren, Ben" userId="bb8b3a3d-a637-4462-9f14-330af568b4e6" providerId="ADAL" clId="{900BE945-D91A-584C-8877-911DD44BA3D7}" dt="2025-05-07T19:49:55.407" v="542" actId="26606"/>
          <ac:spMkLst>
            <pc:docMk/>
            <pc:sldMk cId="2442894025" sldId="261"/>
            <ac:spMk id="22" creationId="{CB8B9C25-D80D-48EC-B83A-231219A80C3F}"/>
          </ac:spMkLst>
        </pc:spChg>
        <pc:spChg chg="add del">
          <ac:chgData name="Warren, Ben" userId="bb8b3a3d-a637-4462-9f14-330af568b4e6" providerId="ADAL" clId="{900BE945-D91A-584C-8877-911DD44BA3D7}" dt="2025-05-07T19:49:55.407" v="542" actId="26606"/>
          <ac:spMkLst>
            <pc:docMk/>
            <pc:sldMk cId="2442894025" sldId="261"/>
            <ac:spMk id="23" creationId="{601CC70B-8875-45A1-8AFD-7D546E3C0C16}"/>
          </ac:spMkLst>
        </pc:spChg>
        <pc:spChg chg="add">
          <ac:chgData name="Warren, Ben" userId="bb8b3a3d-a637-4462-9f14-330af568b4e6" providerId="ADAL" clId="{900BE945-D91A-584C-8877-911DD44BA3D7}" dt="2025-05-07T19:49:55.411" v="543" actId="26606"/>
          <ac:spMkLst>
            <pc:docMk/>
            <pc:sldMk cId="2442894025" sldId="261"/>
            <ac:spMk id="25" creationId="{99ED5833-B85B-4103-8A3B-CAB0308E6C15}"/>
          </ac:spMkLst>
        </pc:spChg>
        <pc:picChg chg="add mod ord">
          <ac:chgData name="Warren, Ben" userId="bb8b3a3d-a637-4462-9f14-330af568b4e6" providerId="ADAL" clId="{900BE945-D91A-584C-8877-911DD44BA3D7}" dt="2025-05-07T19:49:55.411" v="543" actId="26606"/>
          <ac:picMkLst>
            <pc:docMk/>
            <pc:sldMk cId="2442894025" sldId="261"/>
            <ac:picMk id="5" creationId="{456DA708-9FD3-BD81-632C-784E4F848EAF}"/>
          </ac:picMkLst>
        </pc:picChg>
        <pc:picChg chg="add mod">
          <ac:chgData name="Warren, Ben" userId="bb8b3a3d-a637-4462-9f14-330af568b4e6" providerId="ADAL" clId="{900BE945-D91A-584C-8877-911DD44BA3D7}" dt="2025-05-07T19:49:55.411" v="543" actId="26606"/>
          <ac:picMkLst>
            <pc:docMk/>
            <pc:sldMk cId="2442894025" sldId="261"/>
            <ac:picMk id="6" creationId="{1D572713-59B9-CBFC-C76E-85BE733F45BC}"/>
          </ac:picMkLst>
        </pc:picChg>
      </pc:sldChg>
      <pc:sldChg chg="addSp delSp modSp mod setBg modNotesTx">
        <pc:chgData name="Warren, Ben" userId="bb8b3a3d-a637-4462-9f14-330af568b4e6" providerId="ADAL" clId="{900BE945-D91A-584C-8877-911DD44BA3D7}" dt="2025-05-08T15:49:47.397" v="2933" actId="20577"/>
        <pc:sldMkLst>
          <pc:docMk/>
          <pc:sldMk cId="3888505521" sldId="262"/>
        </pc:sldMkLst>
        <pc:spChg chg="del">
          <ac:chgData name="Warren, Ben" userId="bb8b3a3d-a637-4462-9f14-330af568b4e6" providerId="ADAL" clId="{900BE945-D91A-584C-8877-911DD44BA3D7}" dt="2025-05-07T19:18:42.092" v="129" actId="478"/>
          <ac:spMkLst>
            <pc:docMk/>
            <pc:sldMk cId="3888505521" sldId="262"/>
            <ac:spMk id="2" creationId="{423AC500-0EC5-4B71-5737-B287C99D3DC3}"/>
          </ac:spMkLst>
        </pc:spChg>
        <pc:spChg chg="del">
          <ac:chgData name="Warren, Ben" userId="bb8b3a3d-a637-4462-9f14-330af568b4e6" providerId="ADAL" clId="{900BE945-D91A-584C-8877-911DD44BA3D7}" dt="2025-05-07T19:18:42.092" v="129" actId="478"/>
          <ac:spMkLst>
            <pc:docMk/>
            <pc:sldMk cId="3888505521" sldId="262"/>
            <ac:spMk id="3" creationId="{35A2610A-A239-DF60-B195-57D2C9D42A5D}"/>
          </ac:spMkLst>
        </pc:spChg>
        <pc:spChg chg="add del mod">
          <ac:chgData name="Warren, Ben" userId="bb8b3a3d-a637-4462-9f14-330af568b4e6" providerId="ADAL" clId="{900BE945-D91A-584C-8877-911DD44BA3D7}" dt="2025-05-07T19:21:17.690" v="169" actId="21"/>
          <ac:spMkLst>
            <pc:docMk/>
            <pc:sldMk cId="3888505521" sldId="262"/>
            <ac:spMk id="4" creationId="{259D9651-EAA7-CBDD-410F-F8FD3C24506C}"/>
          </ac:spMkLst>
        </pc:spChg>
        <pc:spChg chg="add del mod">
          <ac:chgData name="Warren, Ben" userId="bb8b3a3d-a637-4462-9f14-330af568b4e6" providerId="ADAL" clId="{900BE945-D91A-584C-8877-911DD44BA3D7}" dt="2025-05-07T19:20:29.350" v="155" actId="21"/>
          <ac:spMkLst>
            <pc:docMk/>
            <pc:sldMk cId="3888505521" sldId="262"/>
            <ac:spMk id="5" creationId="{81FF80E6-F692-097E-B692-F14034371412}"/>
          </ac:spMkLst>
        </pc:spChg>
        <pc:spChg chg="add del mod">
          <ac:chgData name="Warren, Ben" userId="bb8b3a3d-a637-4462-9f14-330af568b4e6" providerId="ADAL" clId="{900BE945-D91A-584C-8877-911DD44BA3D7}" dt="2025-05-07T19:22:08.600" v="181" actId="21"/>
          <ac:spMkLst>
            <pc:docMk/>
            <pc:sldMk cId="3888505521" sldId="262"/>
            <ac:spMk id="6" creationId="{5E51FD36-C647-1F3F-D167-E5EA5288C188}"/>
          </ac:spMkLst>
        </pc:spChg>
        <pc:spChg chg="add mod">
          <ac:chgData name="Warren, Ben" userId="bb8b3a3d-a637-4462-9f14-330af568b4e6" providerId="ADAL" clId="{900BE945-D91A-584C-8877-911DD44BA3D7}" dt="2025-05-07T19:50:24.568" v="572" actId="26606"/>
          <ac:spMkLst>
            <pc:docMk/>
            <pc:sldMk cId="3888505521" sldId="262"/>
            <ac:spMk id="10" creationId="{F30C807D-96FA-D3D0-A67D-99C7DD44B834}"/>
          </ac:spMkLst>
        </pc:spChg>
        <pc:spChg chg="del mod">
          <ac:chgData name="Warren, Ben" userId="bb8b3a3d-a637-4462-9f14-330af568b4e6" providerId="ADAL" clId="{900BE945-D91A-584C-8877-911DD44BA3D7}" dt="2025-05-07T19:20:10.191" v="152" actId="478"/>
          <ac:spMkLst>
            <pc:docMk/>
            <pc:sldMk cId="3888505521" sldId="262"/>
            <ac:spMk id="13" creationId="{DB3DE647-5D84-64B1-3441-A199125B4821}"/>
          </ac:spMkLst>
        </pc:spChg>
        <pc:spChg chg="del mod">
          <ac:chgData name="Warren, Ben" userId="bb8b3a3d-a637-4462-9f14-330af568b4e6" providerId="ADAL" clId="{900BE945-D91A-584C-8877-911DD44BA3D7}" dt="2025-05-07T19:20:13.220" v="153" actId="478"/>
          <ac:spMkLst>
            <pc:docMk/>
            <pc:sldMk cId="3888505521" sldId="262"/>
            <ac:spMk id="14" creationId="{1B87C192-2409-3B64-F0A6-2CA19FB428ED}"/>
          </ac:spMkLst>
        </pc:spChg>
        <pc:spChg chg="del mod topLvl">
          <ac:chgData name="Warren, Ben" userId="bb8b3a3d-a637-4462-9f14-330af568b4e6" providerId="ADAL" clId="{900BE945-D91A-584C-8877-911DD44BA3D7}" dt="2025-05-07T19:20:15.344" v="154" actId="478"/>
          <ac:spMkLst>
            <pc:docMk/>
            <pc:sldMk cId="3888505521" sldId="262"/>
            <ac:spMk id="15" creationId="{165C6EA2-888E-7ABD-C1CF-F7E151051ACF}"/>
          </ac:spMkLst>
        </pc:spChg>
        <pc:spChg chg="add del">
          <ac:chgData name="Warren, Ben" userId="bb8b3a3d-a637-4462-9f14-330af568b4e6" providerId="ADAL" clId="{900BE945-D91A-584C-8877-911DD44BA3D7}" dt="2025-05-07T19:50:08.883" v="545" actId="26606"/>
          <ac:spMkLst>
            <pc:docMk/>
            <pc:sldMk cId="3888505521" sldId="262"/>
            <ac:spMk id="17" creationId="{D4771268-CB57-404A-9271-370EB28F6090}"/>
          </ac:spMkLst>
        </pc:spChg>
        <pc:spChg chg="add del">
          <ac:chgData name="Warren, Ben" userId="bb8b3a3d-a637-4462-9f14-330af568b4e6" providerId="ADAL" clId="{900BE945-D91A-584C-8877-911DD44BA3D7}" dt="2025-05-07T19:50:12.907" v="547" actId="26606"/>
          <ac:spMkLst>
            <pc:docMk/>
            <pc:sldMk cId="3888505521" sldId="262"/>
            <ac:spMk id="19" creationId="{3FCFB1DE-0B7E-48CC-BA90-B2AB0889F9D6}"/>
          </ac:spMkLst>
        </pc:spChg>
        <pc:spChg chg="add del">
          <ac:chgData name="Warren, Ben" userId="bb8b3a3d-a637-4462-9f14-330af568b4e6" providerId="ADAL" clId="{900BE945-D91A-584C-8877-911DD44BA3D7}" dt="2025-05-07T19:50:12.907" v="547" actId="26606"/>
          <ac:spMkLst>
            <pc:docMk/>
            <pc:sldMk cId="3888505521" sldId="262"/>
            <ac:spMk id="20" creationId="{665DBBEF-238B-476B-96AB-8AAC3224ECEA}"/>
          </ac:spMkLst>
        </pc:spChg>
        <pc:spChg chg="add del">
          <ac:chgData name="Warren, Ben" userId="bb8b3a3d-a637-4462-9f14-330af568b4e6" providerId="ADAL" clId="{900BE945-D91A-584C-8877-911DD44BA3D7}" dt="2025-05-07T19:50:13.750" v="549" actId="26606"/>
          <ac:spMkLst>
            <pc:docMk/>
            <pc:sldMk cId="3888505521" sldId="262"/>
            <ac:spMk id="22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19:50:15.288" v="551" actId="26606"/>
          <ac:spMkLst>
            <pc:docMk/>
            <pc:sldMk cId="3888505521" sldId="262"/>
            <ac:spMk id="24" creationId="{D4771268-CB57-404A-9271-370EB28F6090}"/>
          </ac:spMkLst>
        </pc:spChg>
        <pc:spChg chg="add del">
          <ac:chgData name="Warren, Ben" userId="bb8b3a3d-a637-4462-9f14-330af568b4e6" providerId="ADAL" clId="{900BE945-D91A-584C-8877-911DD44BA3D7}" dt="2025-05-07T19:50:16.454" v="553" actId="26606"/>
          <ac:spMkLst>
            <pc:docMk/>
            <pc:sldMk cId="3888505521" sldId="262"/>
            <ac:spMk id="26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19:50:17.104" v="555" actId="26606"/>
          <ac:spMkLst>
            <pc:docMk/>
            <pc:sldMk cId="3888505521" sldId="262"/>
            <ac:spMk id="28" creationId="{D4771268-CB57-404A-9271-370EB28F6090}"/>
          </ac:spMkLst>
        </pc:spChg>
        <pc:spChg chg="add del">
          <ac:chgData name="Warren, Ben" userId="bb8b3a3d-a637-4462-9f14-330af568b4e6" providerId="ADAL" clId="{900BE945-D91A-584C-8877-911DD44BA3D7}" dt="2025-05-07T19:50:17.861" v="557" actId="26606"/>
          <ac:spMkLst>
            <pc:docMk/>
            <pc:sldMk cId="3888505521" sldId="262"/>
            <ac:spMk id="30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19:50:18.448" v="559" actId="26606"/>
          <ac:spMkLst>
            <pc:docMk/>
            <pc:sldMk cId="3888505521" sldId="262"/>
            <ac:spMk id="32" creationId="{D4771268-CB57-404A-9271-370EB28F6090}"/>
          </ac:spMkLst>
        </pc:spChg>
        <pc:spChg chg="add del">
          <ac:chgData name="Warren, Ben" userId="bb8b3a3d-a637-4462-9f14-330af568b4e6" providerId="ADAL" clId="{900BE945-D91A-584C-8877-911DD44BA3D7}" dt="2025-05-07T19:50:19.128" v="561" actId="26606"/>
          <ac:spMkLst>
            <pc:docMk/>
            <pc:sldMk cId="3888505521" sldId="262"/>
            <ac:spMk id="34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19:50:20.119" v="563" actId="26606"/>
          <ac:spMkLst>
            <pc:docMk/>
            <pc:sldMk cId="3888505521" sldId="262"/>
            <ac:spMk id="36" creationId="{D4771268-CB57-404A-9271-370EB28F6090}"/>
          </ac:spMkLst>
        </pc:spChg>
        <pc:spChg chg="add del">
          <ac:chgData name="Warren, Ben" userId="bb8b3a3d-a637-4462-9f14-330af568b4e6" providerId="ADAL" clId="{900BE945-D91A-584C-8877-911DD44BA3D7}" dt="2025-05-07T19:50:21.338" v="565" actId="26606"/>
          <ac:spMkLst>
            <pc:docMk/>
            <pc:sldMk cId="3888505521" sldId="262"/>
            <ac:spMk id="38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19:50:22.007" v="567" actId="26606"/>
          <ac:spMkLst>
            <pc:docMk/>
            <pc:sldMk cId="3888505521" sldId="262"/>
            <ac:spMk id="40" creationId="{D4771268-CB57-404A-9271-370EB28F6090}"/>
          </ac:spMkLst>
        </pc:spChg>
        <pc:spChg chg="add del">
          <ac:chgData name="Warren, Ben" userId="bb8b3a3d-a637-4462-9f14-330af568b4e6" providerId="ADAL" clId="{900BE945-D91A-584C-8877-911DD44BA3D7}" dt="2025-05-07T19:50:23.771" v="569" actId="26606"/>
          <ac:spMkLst>
            <pc:docMk/>
            <pc:sldMk cId="3888505521" sldId="262"/>
            <ac:spMk id="42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19:50:24.566" v="571" actId="26606"/>
          <ac:spMkLst>
            <pc:docMk/>
            <pc:sldMk cId="3888505521" sldId="262"/>
            <ac:spMk id="44" creationId="{D4771268-CB57-404A-9271-370EB28F6090}"/>
          </ac:spMkLst>
        </pc:spChg>
        <pc:spChg chg="add">
          <ac:chgData name="Warren, Ben" userId="bb8b3a3d-a637-4462-9f14-330af568b4e6" providerId="ADAL" clId="{900BE945-D91A-584C-8877-911DD44BA3D7}" dt="2025-05-07T19:50:24.568" v="572" actId="26606"/>
          <ac:spMkLst>
            <pc:docMk/>
            <pc:sldMk cId="3888505521" sldId="262"/>
            <ac:spMk id="46" creationId="{53F29798-D584-4792-9B62-3F5F5C36D619}"/>
          </ac:spMkLst>
        </pc:spChg>
        <pc:grpChg chg="del mod">
          <ac:chgData name="Warren, Ben" userId="bb8b3a3d-a637-4462-9f14-330af568b4e6" providerId="ADAL" clId="{900BE945-D91A-584C-8877-911DD44BA3D7}" dt="2025-05-07T19:20:15.344" v="154" actId="478"/>
          <ac:grpSpMkLst>
            <pc:docMk/>
            <pc:sldMk cId="3888505521" sldId="262"/>
            <ac:grpSpMk id="11" creationId="{FA9F629B-0916-DC40-9C0E-41A88B49F1EC}"/>
          </ac:grpSpMkLst>
        </pc:grpChg>
        <pc:picChg chg="add del mod">
          <ac:chgData name="Warren, Ben" userId="bb8b3a3d-a637-4462-9f14-330af568b4e6" providerId="ADAL" clId="{900BE945-D91A-584C-8877-911DD44BA3D7}" dt="2025-05-07T19:21:17.690" v="169" actId="21"/>
          <ac:picMkLst>
            <pc:docMk/>
            <pc:sldMk cId="3888505521" sldId="262"/>
            <ac:picMk id="7" creationId="{02A26966-B991-02AF-450E-3D5717322D8E}"/>
          </ac:picMkLst>
        </pc:picChg>
        <pc:picChg chg="add del mod">
          <ac:chgData name="Warren, Ben" userId="bb8b3a3d-a637-4462-9f14-330af568b4e6" providerId="ADAL" clId="{900BE945-D91A-584C-8877-911DD44BA3D7}" dt="2025-05-07T19:20:29.350" v="155" actId="21"/>
          <ac:picMkLst>
            <pc:docMk/>
            <pc:sldMk cId="3888505521" sldId="262"/>
            <ac:picMk id="8" creationId="{931AC7C7-25CB-3003-261D-0FCD41D27EEB}"/>
          </ac:picMkLst>
        </pc:picChg>
        <pc:picChg chg="add del mod">
          <ac:chgData name="Warren, Ben" userId="bb8b3a3d-a637-4462-9f14-330af568b4e6" providerId="ADAL" clId="{900BE945-D91A-584C-8877-911DD44BA3D7}" dt="2025-05-07T19:22:08.600" v="181" actId="21"/>
          <ac:picMkLst>
            <pc:docMk/>
            <pc:sldMk cId="3888505521" sldId="262"/>
            <ac:picMk id="9" creationId="{97447FAC-BB94-5524-BA84-A11010574DDE}"/>
          </ac:picMkLst>
        </pc:picChg>
        <pc:picChg chg="mod topLvl modCrop">
          <ac:chgData name="Warren, Ben" userId="bb8b3a3d-a637-4462-9f14-330af568b4e6" providerId="ADAL" clId="{900BE945-D91A-584C-8877-911DD44BA3D7}" dt="2025-05-07T19:50:46.847" v="575" actId="208"/>
          <ac:picMkLst>
            <pc:docMk/>
            <pc:sldMk cId="3888505521" sldId="262"/>
            <ac:picMk id="12" creationId="{62353368-9B6C-A2F6-6635-EF84DDD9BAC8}"/>
          </ac:picMkLst>
        </pc:picChg>
      </pc:sldChg>
      <pc:sldChg chg="addSp delSp modSp mod setBg modNotesTx">
        <pc:chgData name="Warren, Ben" userId="bb8b3a3d-a637-4462-9f14-330af568b4e6" providerId="ADAL" clId="{900BE945-D91A-584C-8877-911DD44BA3D7}" dt="2025-05-08T15:49:51.320" v="2944" actId="20577"/>
        <pc:sldMkLst>
          <pc:docMk/>
          <pc:sldMk cId="3617483506" sldId="263"/>
        </pc:sldMkLst>
        <pc:spChg chg="del">
          <ac:chgData name="Warren, Ben" userId="bb8b3a3d-a637-4462-9f14-330af568b4e6" providerId="ADAL" clId="{900BE945-D91A-584C-8877-911DD44BA3D7}" dt="2025-05-07T19:20:31.661" v="156" actId="478"/>
          <ac:spMkLst>
            <pc:docMk/>
            <pc:sldMk cId="3617483506" sldId="263"/>
            <ac:spMk id="2" creationId="{7A2BB602-D3E1-C36A-C4BF-D5B3921A1E52}"/>
          </ac:spMkLst>
        </pc:spChg>
        <pc:spChg chg="del">
          <ac:chgData name="Warren, Ben" userId="bb8b3a3d-a637-4462-9f14-330af568b4e6" providerId="ADAL" clId="{900BE945-D91A-584C-8877-911DD44BA3D7}" dt="2025-05-07T19:20:32.871" v="157" actId="478"/>
          <ac:spMkLst>
            <pc:docMk/>
            <pc:sldMk cId="3617483506" sldId="263"/>
            <ac:spMk id="3" creationId="{F3939D31-B9FD-025A-6B5C-394DF826E2F6}"/>
          </ac:spMkLst>
        </pc:spChg>
        <pc:spChg chg="add mod">
          <ac:chgData name="Warren, Ben" userId="bb8b3a3d-a637-4462-9f14-330af568b4e6" providerId="ADAL" clId="{900BE945-D91A-584C-8877-911DD44BA3D7}" dt="2025-05-07T19:50:54.424" v="576" actId="26606"/>
          <ac:spMkLst>
            <pc:docMk/>
            <pc:sldMk cId="3617483506" sldId="263"/>
            <ac:spMk id="4" creationId="{9BEF9271-A584-EA45-CA5F-699F96E5B515}"/>
          </ac:spMkLst>
        </pc:spChg>
        <pc:spChg chg="add">
          <ac:chgData name="Warren, Ben" userId="bb8b3a3d-a637-4462-9f14-330af568b4e6" providerId="ADAL" clId="{900BE945-D91A-584C-8877-911DD44BA3D7}" dt="2025-05-07T19:50:54.424" v="576" actId="26606"/>
          <ac:spMkLst>
            <pc:docMk/>
            <pc:sldMk cId="3617483506" sldId="263"/>
            <ac:spMk id="10" creationId="{53F29798-D584-4792-9B62-3F5F5C36D619}"/>
          </ac:spMkLst>
        </pc:spChg>
        <pc:picChg chg="add mod modCrop">
          <ac:chgData name="Warren, Ben" userId="bb8b3a3d-a637-4462-9f14-330af568b4e6" providerId="ADAL" clId="{900BE945-D91A-584C-8877-911DD44BA3D7}" dt="2025-05-07T19:51:15.360" v="580" actId="1076"/>
          <ac:picMkLst>
            <pc:docMk/>
            <pc:sldMk cId="3617483506" sldId="263"/>
            <ac:picMk id="5" creationId="{075E642D-BA55-A7F5-5E5D-5FAFD9820FA1}"/>
          </ac:picMkLst>
        </pc:picChg>
      </pc:sldChg>
      <pc:sldChg chg="addSp modSp new mod setBg modNotesTx">
        <pc:chgData name="Warren, Ben" userId="bb8b3a3d-a637-4462-9f14-330af568b4e6" providerId="ADAL" clId="{900BE945-D91A-584C-8877-911DD44BA3D7}" dt="2025-05-08T15:49:54.884" v="2949" actId="20577"/>
        <pc:sldMkLst>
          <pc:docMk/>
          <pc:sldMk cId="842335" sldId="264"/>
        </pc:sldMkLst>
        <pc:spChg chg="add mod">
          <ac:chgData name="Warren, Ben" userId="bb8b3a3d-a637-4462-9f14-330af568b4e6" providerId="ADAL" clId="{900BE945-D91A-584C-8877-911DD44BA3D7}" dt="2025-05-07T19:51:31.491" v="581" actId="26606"/>
          <ac:spMkLst>
            <pc:docMk/>
            <pc:sldMk cId="842335" sldId="264"/>
            <ac:spMk id="2" creationId="{A053BF90-2679-6F4C-133C-5F5A60FDA93F}"/>
          </ac:spMkLst>
        </pc:spChg>
        <pc:spChg chg="add">
          <ac:chgData name="Warren, Ben" userId="bb8b3a3d-a637-4462-9f14-330af568b4e6" providerId="ADAL" clId="{900BE945-D91A-584C-8877-911DD44BA3D7}" dt="2025-05-07T19:51:31.491" v="581" actId="26606"/>
          <ac:spMkLst>
            <pc:docMk/>
            <pc:sldMk cId="842335" sldId="264"/>
            <ac:spMk id="8" creationId="{AC477752-ACCA-41C1-9B1D-D0CED1F9CBDD}"/>
          </ac:spMkLst>
        </pc:spChg>
        <pc:picChg chg="add mod">
          <ac:chgData name="Warren, Ben" userId="bb8b3a3d-a637-4462-9f14-330af568b4e6" providerId="ADAL" clId="{900BE945-D91A-584C-8877-911DD44BA3D7}" dt="2025-05-07T19:51:38.779" v="582" actId="208"/>
          <ac:picMkLst>
            <pc:docMk/>
            <pc:sldMk cId="842335" sldId="264"/>
            <ac:picMk id="3" creationId="{68B5168E-6AA3-68A8-DD87-A538C2248560}"/>
          </ac:picMkLst>
        </pc:picChg>
      </pc:sldChg>
      <pc:sldChg chg="addSp modSp new mod setBg modNotesTx">
        <pc:chgData name="Warren, Ben" userId="bb8b3a3d-a637-4462-9f14-330af568b4e6" providerId="ADAL" clId="{900BE945-D91A-584C-8877-911DD44BA3D7}" dt="2025-05-08T15:49:59.957" v="2954" actId="20577"/>
        <pc:sldMkLst>
          <pc:docMk/>
          <pc:sldMk cId="54062944" sldId="265"/>
        </pc:sldMkLst>
        <pc:spChg chg="add mod">
          <ac:chgData name="Warren, Ben" userId="bb8b3a3d-a637-4462-9f14-330af568b4e6" providerId="ADAL" clId="{900BE945-D91A-584C-8877-911DD44BA3D7}" dt="2025-05-07T19:52:18.072" v="584" actId="26606"/>
          <ac:spMkLst>
            <pc:docMk/>
            <pc:sldMk cId="54062944" sldId="265"/>
            <ac:spMk id="2" creationId="{E9C2C5F8-E87B-4187-CD06-3D0D28BBB8D0}"/>
          </ac:spMkLst>
        </pc:spChg>
        <pc:spChg chg="add mod">
          <ac:chgData name="Warren, Ben" userId="bb8b3a3d-a637-4462-9f14-330af568b4e6" providerId="ADAL" clId="{900BE945-D91A-584C-8877-911DD44BA3D7}" dt="2025-05-07T19:23:23.764" v="201" actId="1076"/>
          <ac:spMkLst>
            <pc:docMk/>
            <pc:sldMk cId="54062944" sldId="265"/>
            <ac:spMk id="5" creationId="{D45B5AAC-C348-65B0-6222-B9CC293B671C}"/>
          </ac:spMkLst>
        </pc:spChg>
        <pc:spChg chg="add mod">
          <ac:chgData name="Warren, Ben" userId="bb8b3a3d-a637-4462-9f14-330af568b4e6" providerId="ADAL" clId="{900BE945-D91A-584C-8877-911DD44BA3D7}" dt="2025-05-07T19:23:13.996" v="200" actId="1076"/>
          <ac:spMkLst>
            <pc:docMk/>
            <pc:sldMk cId="54062944" sldId="265"/>
            <ac:spMk id="6" creationId="{83CA779D-76A7-4B90-EAC9-1E19EAEC3B2A}"/>
          </ac:spMkLst>
        </pc:spChg>
        <pc:spChg chg="add">
          <ac:chgData name="Warren, Ben" userId="bb8b3a3d-a637-4462-9f14-330af568b4e6" providerId="ADAL" clId="{900BE945-D91A-584C-8877-911DD44BA3D7}" dt="2025-05-07T19:52:18.072" v="584" actId="26606"/>
          <ac:spMkLst>
            <pc:docMk/>
            <pc:sldMk cId="54062944" sldId="265"/>
            <ac:spMk id="12" creationId="{6C4028FD-8BAA-4A19-BFDE-594D991B7552}"/>
          </ac:spMkLst>
        </pc:spChg>
        <pc:grpChg chg="add mod">
          <ac:chgData name="Warren, Ben" userId="bb8b3a3d-a637-4462-9f14-330af568b4e6" providerId="ADAL" clId="{900BE945-D91A-584C-8877-911DD44BA3D7}" dt="2025-05-07T19:52:18.072" v="584" actId="26606"/>
          <ac:grpSpMkLst>
            <pc:docMk/>
            <pc:sldMk cId="54062944" sldId="265"/>
            <ac:grpSpMk id="7" creationId="{6DEAC877-ECA4-CD9F-F792-848ED5A79044}"/>
          </ac:grpSpMkLst>
        </pc:grpChg>
        <pc:picChg chg="add mod">
          <ac:chgData name="Warren, Ben" userId="bb8b3a3d-a637-4462-9f14-330af568b4e6" providerId="ADAL" clId="{900BE945-D91A-584C-8877-911DD44BA3D7}" dt="2025-05-07T19:49:28.678" v="538" actId="208"/>
          <ac:picMkLst>
            <pc:docMk/>
            <pc:sldMk cId="54062944" sldId="265"/>
            <ac:picMk id="3" creationId="{7A5C8E0E-307D-0E1D-9890-76951B26586C}"/>
          </ac:picMkLst>
        </pc:picChg>
        <pc:cxnChg chg="add mod">
          <ac:chgData name="Warren, Ben" userId="bb8b3a3d-a637-4462-9f14-330af568b4e6" providerId="ADAL" clId="{900BE945-D91A-584C-8877-911DD44BA3D7}" dt="2025-05-07T19:22:56.880" v="197" actId="1076"/>
          <ac:cxnSpMkLst>
            <pc:docMk/>
            <pc:sldMk cId="54062944" sldId="265"/>
            <ac:cxnSpMk id="4" creationId="{56DC9F32-1A80-EC51-B05F-CC2C7DBF52BD}"/>
          </ac:cxnSpMkLst>
        </pc:cxnChg>
      </pc:sldChg>
      <pc:sldChg chg="addSp modSp new mod setBg modNotesTx">
        <pc:chgData name="Warren, Ben" userId="bb8b3a3d-a637-4462-9f14-330af568b4e6" providerId="ADAL" clId="{900BE945-D91A-584C-8877-911DD44BA3D7}" dt="2025-05-08T15:50:43.747" v="2968" actId="20577"/>
        <pc:sldMkLst>
          <pc:docMk/>
          <pc:sldMk cId="2454761109" sldId="266"/>
        </pc:sldMkLst>
        <pc:spChg chg="add mod">
          <ac:chgData name="Warren, Ben" userId="bb8b3a3d-a637-4462-9f14-330af568b4e6" providerId="ADAL" clId="{900BE945-D91A-584C-8877-911DD44BA3D7}" dt="2025-05-07T20:37:14.420" v="1469" actId="1076"/>
          <ac:spMkLst>
            <pc:docMk/>
            <pc:sldMk cId="2454761109" sldId="266"/>
            <ac:spMk id="2" creationId="{DCA0A067-886E-FC1D-1D1F-F7714C6C14D0}"/>
          </ac:spMkLst>
        </pc:spChg>
        <pc:spChg chg="add mod">
          <ac:chgData name="Warren, Ben" userId="bb8b3a3d-a637-4462-9f14-330af568b4e6" providerId="ADAL" clId="{900BE945-D91A-584C-8877-911DD44BA3D7}" dt="2025-05-08T15:40:40.898" v="2594" actId="1076"/>
          <ac:spMkLst>
            <pc:docMk/>
            <pc:sldMk cId="2454761109" sldId="266"/>
            <ac:spMk id="3" creationId="{4A58B3C0-3AEE-3EBC-AC45-A6500296FEAE}"/>
          </ac:spMkLst>
        </pc:spChg>
        <pc:spChg chg="add">
          <ac:chgData name="Warren, Ben" userId="bb8b3a3d-a637-4462-9f14-330af568b4e6" providerId="ADAL" clId="{900BE945-D91A-584C-8877-911DD44BA3D7}" dt="2025-05-07T19:52:26.665" v="585" actId="26606"/>
          <ac:spMkLst>
            <pc:docMk/>
            <pc:sldMk cId="2454761109" sldId="266"/>
            <ac:spMk id="9" creationId="{3ECBE1F1-D69B-4AFA-ABD5-8E41720EF6DE}"/>
          </ac:spMkLst>
        </pc:spChg>
        <pc:spChg chg="add">
          <ac:chgData name="Warren, Ben" userId="bb8b3a3d-a637-4462-9f14-330af568b4e6" providerId="ADAL" clId="{900BE945-D91A-584C-8877-911DD44BA3D7}" dt="2025-05-07T19:52:26.665" v="585" actId="26606"/>
          <ac:spMkLst>
            <pc:docMk/>
            <pc:sldMk cId="2454761109" sldId="266"/>
            <ac:spMk id="11" creationId="{603A6265-E10C-4B85-9C20-E75FCAF9CC63}"/>
          </ac:spMkLst>
        </pc:spChg>
        <pc:picChg chg="add">
          <ac:chgData name="Warren, Ben" userId="bb8b3a3d-a637-4462-9f14-330af568b4e6" providerId="ADAL" clId="{900BE945-D91A-584C-8877-911DD44BA3D7}" dt="2025-05-07T19:52:26.665" v="585" actId="26606"/>
          <ac:picMkLst>
            <pc:docMk/>
            <pc:sldMk cId="2454761109" sldId="266"/>
            <ac:picMk id="5" creationId="{4226730A-FE05-94E0-9163-8D9B845789EF}"/>
          </ac:picMkLst>
        </pc:picChg>
      </pc:sldChg>
      <pc:sldChg chg="addSp modSp new mod">
        <pc:chgData name="Warren, Ben" userId="bb8b3a3d-a637-4462-9f14-330af568b4e6" providerId="ADAL" clId="{900BE945-D91A-584C-8877-911DD44BA3D7}" dt="2025-05-07T19:53:02.951" v="597" actId="20577"/>
        <pc:sldMkLst>
          <pc:docMk/>
          <pc:sldMk cId="4075402564" sldId="267"/>
        </pc:sldMkLst>
        <pc:spChg chg="add mod">
          <ac:chgData name="Warren, Ben" userId="bb8b3a3d-a637-4462-9f14-330af568b4e6" providerId="ADAL" clId="{900BE945-D91A-584C-8877-911DD44BA3D7}" dt="2025-05-07T19:53:02.951" v="597" actId="20577"/>
          <ac:spMkLst>
            <pc:docMk/>
            <pc:sldMk cId="4075402564" sldId="267"/>
            <ac:spMk id="3" creationId="{8101046B-5E62-1DC5-9AE3-767C21FC2E0C}"/>
          </ac:spMkLst>
        </pc:spChg>
        <pc:picChg chg="add mod">
          <ac:chgData name="Warren, Ben" userId="bb8b3a3d-a637-4462-9f14-330af568b4e6" providerId="ADAL" clId="{900BE945-D91A-584C-8877-911DD44BA3D7}" dt="2025-05-07T19:25:16.714" v="223" actId="1076"/>
          <ac:picMkLst>
            <pc:docMk/>
            <pc:sldMk cId="4075402564" sldId="267"/>
            <ac:picMk id="2" creationId="{0CB55079-4DBD-19E8-AF0D-4536EAFB8C7C}"/>
          </ac:picMkLst>
        </pc:picChg>
      </pc:sldChg>
      <pc:sldChg chg="addSp delSp modSp new del mod">
        <pc:chgData name="Warren, Ben" userId="bb8b3a3d-a637-4462-9f14-330af568b4e6" providerId="ADAL" clId="{900BE945-D91A-584C-8877-911DD44BA3D7}" dt="2025-05-08T15:35:03.570" v="2318" actId="2696"/>
        <pc:sldMkLst>
          <pc:docMk/>
          <pc:sldMk cId="1132124026" sldId="268"/>
        </pc:sldMkLst>
        <pc:spChg chg="add mod">
          <ac:chgData name="Warren, Ben" userId="bb8b3a3d-a637-4462-9f14-330af568b4e6" providerId="ADAL" clId="{900BE945-D91A-584C-8877-911DD44BA3D7}" dt="2025-05-07T19:26:27.960" v="241" actId="14100"/>
          <ac:spMkLst>
            <pc:docMk/>
            <pc:sldMk cId="1132124026" sldId="268"/>
            <ac:spMk id="2" creationId="{20846F48-D789-F757-A172-D02CEDABA1EE}"/>
          </ac:spMkLst>
        </pc:spChg>
        <pc:spChg chg="add del mod">
          <ac:chgData name="Warren, Ben" userId="bb8b3a3d-a637-4462-9f14-330af568b4e6" providerId="ADAL" clId="{900BE945-D91A-584C-8877-911DD44BA3D7}" dt="2025-05-07T19:26:02.073" v="233" actId="21"/>
          <ac:spMkLst>
            <pc:docMk/>
            <pc:sldMk cId="1132124026" sldId="268"/>
            <ac:spMk id="4" creationId="{E988DFF9-223D-8BE0-446D-7CB7E5839EA7}"/>
          </ac:spMkLst>
        </pc:spChg>
        <pc:picChg chg="add mod">
          <ac:chgData name="Warren, Ben" userId="bb8b3a3d-a637-4462-9f14-330af568b4e6" providerId="ADAL" clId="{900BE945-D91A-584C-8877-911DD44BA3D7}" dt="2025-05-07T19:26:42.701" v="249" actId="1035"/>
          <ac:picMkLst>
            <pc:docMk/>
            <pc:sldMk cId="1132124026" sldId="268"/>
            <ac:picMk id="3" creationId="{B1280B43-85D4-966D-7C8C-65C0AF223DDA}"/>
          </ac:picMkLst>
        </pc:picChg>
        <pc:picChg chg="add del mod">
          <ac:chgData name="Warren, Ben" userId="bb8b3a3d-a637-4462-9f14-330af568b4e6" providerId="ADAL" clId="{900BE945-D91A-584C-8877-911DD44BA3D7}" dt="2025-05-07T19:26:02.073" v="233" actId="21"/>
          <ac:picMkLst>
            <pc:docMk/>
            <pc:sldMk cId="1132124026" sldId="268"/>
            <ac:picMk id="5" creationId="{83E3BE51-3D4B-86F0-1B32-77D55CBF2E26}"/>
          </ac:picMkLst>
        </pc:picChg>
      </pc:sldChg>
      <pc:sldChg chg="addSp delSp modSp new mod modNotesTx">
        <pc:chgData name="Warren, Ben" userId="bb8b3a3d-a637-4462-9f14-330af568b4e6" providerId="ADAL" clId="{900BE945-D91A-584C-8877-911DD44BA3D7}" dt="2025-05-08T15:50:06.012" v="2959" actId="20577"/>
        <pc:sldMkLst>
          <pc:docMk/>
          <pc:sldMk cId="2723900518" sldId="269"/>
        </pc:sldMkLst>
        <pc:spChg chg="add mod">
          <ac:chgData name="Warren, Ben" userId="bb8b3a3d-a637-4462-9f14-330af568b4e6" providerId="ADAL" clId="{900BE945-D91A-584C-8877-911DD44BA3D7}" dt="2025-05-07T19:26:10.931" v="236" actId="1076"/>
          <ac:spMkLst>
            <pc:docMk/>
            <pc:sldMk cId="2723900518" sldId="269"/>
            <ac:spMk id="2" creationId="{BB5D5511-F198-BC0D-238B-08CD794021E1}"/>
          </ac:spMkLst>
        </pc:spChg>
        <pc:picChg chg="add del mod">
          <ac:chgData name="Warren, Ben" userId="bb8b3a3d-a637-4462-9f14-330af568b4e6" providerId="ADAL" clId="{900BE945-D91A-584C-8877-911DD44BA3D7}" dt="2025-05-08T15:36:10.476" v="2319" actId="478"/>
          <ac:picMkLst>
            <pc:docMk/>
            <pc:sldMk cId="2723900518" sldId="269"/>
            <ac:picMk id="3" creationId="{7D203AF7-C05A-E7CC-3856-E77DE42A444C}"/>
          </ac:picMkLst>
        </pc:picChg>
        <pc:picChg chg="add mod modCrop">
          <ac:chgData name="Warren, Ben" userId="bb8b3a3d-a637-4462-9f14-330af568b4e6" providerId="ADAL" clId="{900BE945-D91A-584C-8877-911DD44BA3D7}" dt="2025-05-08T15:36:40.404" v="2329" actId="1076"/>
          <ac:picMkLst>
            <pc:docMk/>
            <pc:sldMk cId="2723900518" sldId="269"/>
            <ac:picMk id="4" creationId="{A83E5495-6787-3453-960E-20B95DAFAE72}"/>
          </ac:picMkLst>
        </pc:picChg>
      </pc:sldChg>
      <pc:sldChg chg="addSp modSp new mod">
        <pc:chgData name="Warren, Ben" userId="bb8b3a3d-a637-4462-9f14-330af568b4e6" providerId="ADAL" clId="{900BE945-D91A-584C-8877-911DD44BA3D7}" dt="2025-05-08T15:38:16.350" v="2445"/>
        <pc:sldMkLst>
          <pc:docMk/>
          <pc:sldMk cId="1612936506" sldId="270"/>
        </pc:sldMkLst>
        <pc:spChg chg="add mod">
          <ac:chgData name="Warren, Ben" userId="bb8b3a3d-a637-4462-9f14-330af568b4e6" providerId="ADAL" clId="{900BE945-D91A-584C-8877-911DD44BA3D7}" dt="2025-05-07T19:27:38.444" v="259" actId="1076"/>
          <ac:spMkLst>
            <pc:docMk/>
            <pc:sldMk cId="1612936506" sldId="270"/>
            <ac:spMk id="2" creationId="{0933141D-8BED-974E-09E7-B6B2F68E4D1A}"/>
          </ac:spMkLst>
        </pc:spChg>
        <pc:picChg chg="add mod modCrop">
          <ac:chgData name="Warren, Ben" userId="bb8b3a3d-a637-4462-9f14-330af568b4e6" providerId="ADAL" clId="{900BE945-D91A-584C-8877-911DD44BA3D7}" dt="2025-05-08T15:38:16.350" v="2445"/>
          <ac:picMkLst>
            <pc:docMk/>
            <pc:sldMk cId="1612936506" sldId="270"/>
            <ac:picMk id="3" creationId="{F5BD1178-E913-570F-5E6B-1D5BBD4A5A65}"/>
          </ac:picMkLst>
        </pc:picChg>
      </pc:sldChg>
      <pc:sldChg chg="addSp modSp new mod modNotesTx">
        <pc:chgData name="Warren, Ben" userId="bb8b3a3d-a637-4462-9f14-330af568b4e6" providerId="ADAL" clId="{900BE945-D91A-584C-8877-911DD44BA3D7}" dt="2025-05-08T15:51:06.776" v="2978" actId="20577"/>
        <pc:sldMkLst>
          <pc:docMk/>
          <pc:sldMk cId="1460980711" sldId="271"/>
        </pc:sldMkLst>
        <pc:spChg chg="add mod">
          <ac:chgData name="Warren, Ben" userId="bb8b3a3d-a637-4462-9f14-330af568b4e6" providerId="ADAL" clId="{900BE945-D91A-584C-8877-911DD44BA3D7}" dt="2025-05-07T20:37:55.019" v="1474" actId="403"/>
          <ac:spMkLst>
            <pc:docMk/>
            <pc:sldMk cId="1460980711" sldId="271"/>
            <ac:spMk id="2" creationId="{2B3F1F7C-EBFE-382A-6295-A07C68744E50}"/>
          </ac:spMkLst>
        </pc:spChg>
        <pc:spChg chg="add mod">
          <ac:chgData name="Warren, Ben" userId="bb8b3a3d-a637-4462-9f14-330af568b4e6" providerId="ADAL" clId="{900BE945-D91A-584C-8877-911DD44BA3D7}" dt="2025-05-07T19:30:11.977" v="312" actId="1076"/>
          <ac:spMkLst>
            <pc:docMk/>
            <pc:sldMk cId="1460980711" sldId="271"/>
            <ac:spMk id="4" creationId="{BFA8157C-A2C3-D8AC-F9BA-2F9174314EC7}"/>
          </ac:spMkLst>
        </pc:spChg>
        <pc:spChg chg="add mod">
          <ac:chgData name="Warren, Ben" userId="bb8b3a3d-a637-4462-9f14-330af568b4e6" providerId="ADAL" clId="{900BE945-D91A-584C-8877-911DD44BA3D7}" dt="2025-05-07T19:30:11.977" v="312" actId="1076"/>
          <ac:spMkLst>
            <pc:docMk/>
            <pc:sldMk cId="1460980711" sldId="271"/>
            <ac:spMk id="7" creationId="{9FF7C4DD-D3C4-2105-BEAD-1B1F23FD17CD}"/>
          </ac:spMkLst>
        </pc:spChg>
        <pc:spChg chg="add mod">
          <ac:chgData name="Warren, Ben" userId="bb8b3a3d-a637-4462-9f14-330af568b4e6" providerId="ADAL" clId="{900BE945-D91A-584C-8877-911DD44BA3D7}" dt="2025-05-07T19:30:11.977" v="312" actId="1076"/>
          <ac:spMkLst>
            <pc:docMk/>
            <pc:sldMk cId="1460980711" sldId="271"/>
            <ac:spMk id="8" creationId="{B99EA8D3-F8BD-71BC-DC99-ABD91668207A}"/>
          </ac:spMkLst>
        </pc:spChg>
        <pc:grpChg chg="add">
          <ac:chgData name="Warren, Ben" userId="bb8b3a3d-a637-4462-9f14-330af568b4e6" providerId="ADAL" clId="{900BE945-D91A-584C-8877-911DD44BA3D7}" dt="2025-05-07T20:37:33.890" v="1470" actId="164"/>
          <ac:grpSpMkLst>
            <pc:docMk/>
            <pc:sldMk cId="1460980711" sldId="271"/>
            <ac:grpSpMk id="9" creationId="{219C41C3-B442-BCA3-69D4-527D012BDE4D}"/>
          </ac:grpSpMkLst>
        </pc:grpChg>
        <pc:grpChg chg="add">
          <ac:chgData name="Warren, Ben" userId="bb8b3a3d-a637-4462-9f14-330af568b4e6" providerId="ADAL" clId="{900BE945-D91A-584C-8877-911DD44BA3D7}" dt="2025-05-07T20:37:37.337" v="1471" actId="164"/>
          <ac:grpSpMkLst>
            <pc:docMk/>
            <pc:sldMk cId="1460980711" sldId="271"/>
            <ac:grpSpMk id="10" creationId="{784E59C1-D6F4-0EBF-4C45-08272E6AB693}"/>
          </ac:grpSpMkLst>
        </pc:grpChg>
        <pc:grpChg chg="add">
          <ac:chgData name="Warren, Ben" userId="bb8b3a3d-a637-4462-9f14-330af568b4e6" providerId="ADAL" clId="{900BE945-D91A-584C-8877-911DD44BA3D7}" dt="2025-05-07T20:37:40.884" v="1472" actId="164"/>
          <ac:grpSpMkLst>
            <pc:docMk/>
            <pc:sldMk cId="1460980711" sldId="271"/>
            <ac:grpSpMk id="11" creationId="{DC8F2EBC-7B7F-E1A1-DA5B-2EF86A6E4377}"/>
          </ac:grpSpMkLst>
        </pc:grpChg>
        <pc:picChg chg="add mod">
          <ac:chgData name="Warren, Ben" userId="bb8b3a3d-a637-4462-9f14-330af568b4e6" providerId="ADAL" clId="{900BE945-D91A-584C-8877-911DD44BA3D7}" dt="2025-05-07T19:30:11.977" v="312" actId="1076"/>
          <ac:picMkLst>
            <pc:docMk/>
            <pc:sldMk cId="1460980711" sldId="271"/>
            <ac:picMk id="3" creationId="{59A13176-9271-E547-69A4-071EF709EF25}"/>
          </ac:picMkLst>
        </pc:picChg>
        <pc:picChg chg="add mod">
          <ac:chgData name="Warren, Ben" userId="bb8b3a3d-a637-4462-9f14-330af568b4e6" providerId="ADAL" clId="{900BE945-D91A-584C-8877-911DD44BA3D7}" dt="2025-05-07T19:30:11.977" v="312" actId="1076"/>
          <ac:picMkLst>
            <pc:docMk/>
            <pc:sldMk cId="1460980711" sldId="271"/>
            <ac:picMk id="5" creationId="{0B02A732-31EB-D796-C832-5D8627A2A50F}"/>
          </ac:picMkLst>
        </pc:picChg>
        <pc:picChg chg="add mod">
          <ac:chgData name="Warren, Ben" userId="bb8b3a3d-a637-4462-9f14-330af568b4e6" providerId="ADAL" clId="{900BE945-D91A-584C-8877-911DD44BA3D7}" dt="2025-05-07T19:30:11.977" v="312" actId="1076"/>
          <ac:picMkLst>
            <pc:docMk/>
            <pc:sldMk cId="1460980711" sldId="271"/>
            <ac:picMk id="6" creationId="{760D3FC0-60D3-01A8-B6FB-CA1BF11F3E5C}"/>
          </ac:picMkLst>
        </pc:picChg>
      </pc:sldChg>
      <pc:sldChg chg="addSp modSp new del mod">
        <pc:chgData name="Warren, Ben" userId="bb8b3a3d-a637-4462-9f14-330af568b4e6" providerId="ADAL" clId="{900BE945-D91A-584C-8877-911DD44BA3D7}" dt="2025-05-07T19:57:05.363" v="640" actId="2696"/>
        <pc:sldMkLst>
          <pc:docMk/>
          <pc:sldMk cId="1263962980" sldId="272"/>
        </pc:sldMkLst>
        <pc:spChg chg="add mod">
          <ac:chgData name="Warren, Ben" userId="bb8b3a3d-a637-4462-9f14-330af568b4e6" providerId="ADAL" clId="{900BE945-D91A-584C-8877-911DD44BA3D7}" dt="2025-05-07T19:56:12.847" v="639" actId="20577"/>
          <ac:spMkLst>
            <pc:docMk/>
            <pc:sldMk cId="1263962980" sldId="272"/>
            <ac:spMk id="2" creationId="{E508DA36-E582-A190-851C-2CC5279140A6}"/>
          </ac:spMkLst>
        </pc:spChg>
      </pc:sldChg>
      <pc:sldChg chg="new del">
        <pc:chgData name="Warren, Ben" userId="bb8b3a3d-a637-4462-9f14-330af568b4e6" providerId="ADAL" clId="{900BE945-D91A-584C-8877-911DD44BA3D7}" dt="2025-05-07T19:57:46.546" v="642" actId="680"/>
        <pc:sldMkLst>
          <pc:docMk/>
          <pc:sldMk cId="3534051450" sldId="272"/>
        </pc:sldMkLst>
      </pc:sldChg>
      <pc:sldChg chg="addSp delSp modSp add mod setBg modNotesTx">
        <pc:chgData name="Warren, Ben" userId="bb8b3a3d-a637-4462-9f14-330af568b4e6" providerId="ADAL" clId="{900BE945-D91A-584C-8877-911DD44BA3D7}" dt="2025-05-08T15:50:27.837" v="2962" actId="20577"/>
        <pc:sldMkLst>
          <pc:docMk/>
          <pc:sldMk cId="4054753117" sldId="272"/>
        </pc:sldMkLst>
        <pc:spChg chg="mod">
          <ac:chgData name="Warren, Ben" userId="bb8b3a3d-a637-4462-9f14-330af568b4e6" providerId="ADAL" clId="{900BE945-D91A-584C-8877-911DD44BA3D7}" dt="2025-05-08T15:11:35.383" v="1543" actId="20577"/>
          <ac:spMkLst>
            <pc:docMk/>
            <pc:sldMk cId="4054753117" sldId="272"/>
            <ac:spMk id="2" creationId="{5E0B6CDA-B6AC-F71F-904B-2B774C63ED70}"/>
          </ac:spMkLst>
        </pc:spChg>
        <pc:spChg chg="add del mod">
          <ac:chgData name="Warren, Ben" userId="bb8b3a3d-a637-4462-9f14-330af568b4e6" providerId="ADAL" clId="{900BE945-D91A-584C-8877-911DD44BA3D7}" dt="2025-05-07T20:02:12.462" v="812" actId="478"/>
          <ac:spMkLst>
            <pc:docMk/>
            <pc:sldMk cId="4054753117" sldId="272"/>
            <ac:spMk id="5" creationId="{AE080923-D215-ADFB-0A77-517D44E4153F}"/>
          </ac:spMkLst>
        </pc:spChg>
        <pc:spChg chg="add del">
          <ac:chgData name="Warren, Ben" userId="bb8b3a3d-a637-4462-9f14-330af568b4e6" providerId="ADAL" clId="{900BE945-D91A-584C-8877-911DD44BA3D7}" dt="2025-05-07T19:58:33.076" v="728" actId="26606"/>
          <ac:spMkLst>
            <pc:docMk/>
            <pc:sldMk cId="4054753117" sldId="272"/>
            <ac:spMk id="9" creationId="{53F29798-D584-4792-9B62-3F5F5C36D619}"/>
          </ac:spMkLst>
        </pc:spChg>
        <pc:spChg chg="add del">
          <ac:chgData name="Warren, Ben" userId="bb8b3a3d-a637-4462-9f14-330af568b4e6" providerId="ADAL" clId="{900BE945-D91A-584C-8877-911DD44BA3D7}" dt="2025-05-07T20:30:27.205" v="935" actId="26606"/>
          <ac:spMkLst>
            <pc:docMk/>
            <pc:sldMk cId="4054753117" sldId="272"/>
            <ac:spMk id="11" creationId="{53F29798-D584-4792-9B62-3F5F5C36D619}"/>
          </ac:spMkLst>
        </pc:spChg>
        <pc:spChg chg="add">
          <ac:chgData name="Warren, Ben" userId="bb8b3a3d-a637-4462-9f14-330af568b4e6" providerId="ADAL" clId="{900BE945-D91A-584C-8877-911DD44BA3D7}" dt="2025-05-07T20:30:27.205" v="935" actId="26606"/>
          <ac:spMkLst>
            <pc:docMk/>
            <pc:sldMk cId="4054753117" sldId="272"/>
            <ac:spMk id="16" creationId="{47942995-B07F-4636-9A06-C6A104B260A8}"/>
          </ac:spMkLst>
        </pc:spChg>
        <pc:spChg chg="add">
          <ac:chgData name="Warren, Ben" userId="bb8b3a3d-a637-4462-9f14-330af568b4e6" providerId="ADAL" clId="{900BE945-D91A-584C-8877-911DD44BA3D7}" dt="2025-05-07T20:30:27.205" v="935" actId="26606"/>
          <ac:spMkLst>
            <pc:docMk/>
            <pc:sldMk cId="4054753117" sldId="272"/>
            <ac:spMk id="23" creationId="{B81933D1-5615-42C7-9C0B-4EB7105CCE2D}"/>
          </ac:spMkLst>
        </pc:spChg>
        <pc:spChg chg="add">
          <ac:chgData name="Warren, Ben" userId="bb8b3a3d-a637-4462-9f14-330af568b4e6" providerId="ADAL" clId="{900BE945-D91A-584C-8877-911DD44BA3D7}" dt="2025-05-07T20:30:27.205" v="935" actId="26606"/>
          <ac:spMkLst>
            <pc:docMk/>
            <pc:sldMk cId="4054753117" sldId="272"/>
            <ac:spMk id="25" creationId="{19C9EAEA-39D0-4B0E-A0EB-51E7B26740B1}"/>
          </ac:spMkLst>
        </pc:spChg>
        <pc:grpChg chg="add">
          <ac:chgData name="Warren, Ben" userId="bb8b3a3d-a637-4462-9f14-330af568b4e6" providerId="ADAL" clId="{900BE945-D91A-584C-8877-911DD44BA3D7}" dt="2025-05-07T20:30:27.205" v="935" actId="26606"/>
          <ac:grpSpMkLst>
            <pc:docMk/>
            <pc:sldMk cId="4054753117" sldId="272"/>
            <ac:grpSpMk id="18" creationId="{032D8612-31EB-44CF-A1D0-14FD4C705424}"/>
          </ac:grpSpMkLst>
        </pc:grpChg>
        <pc:graphicFrameChg chg="add mod modGraphic">
          <ac:chgData name="Warren, Ben" userId="bb8b3a3d-a637-4462-9f14-330af568b4e6" providerId="ADAL" clId="{900BE945-D91A-584C-8877-911DD44BA3D7}" dt="2025-05-07T20:30:37.619" v="937" actId="14734"/>
          <ac:graphicFrameMkLst>
            <pc:docMk/>
            <pc:sldMk cId="4054753117" sldId="272"/>
            <ac:graphicFrameMk id="6" creationId="{C8D0B4A2-A9E9-0196-CC7E-16DCB7C0B305}"/>
          </ac:graphicFrameMkLst>
        </pc:graphicFrameChg>
        <pc:picChg chg="del">
          <ac:chgData name="Warren, Ben" userId="bb8b3a3d-a637-4462-9f14-330af568b4e6" providerId="ADAL" clId="{900BE945-D91A-584C-8877-911DD44BA3D7}" dt="2025-05-07T19:58:09.020" v="724" actId="478"/>
          <ac:picMkLst>
            <pc:docMk/>
            <pc:sldMk cId="4054753117" sldId="272"/>
            <ac:picMk id="3" creationId="{8D43DB1B-ACD4-ABBD-A5BE-BAECA8F013C6}"/>
          </ac:picMkLst>
        </pc:picChg>
        <pc:picChg chg="add del mod modCrop">
          <ac:chgData name="Warren, Ben" userId="bb8b3a3d-a637-4462-9f14-330af568b4e6" providerId="ADAL" clId="{900BE945-D91A-584C-8877-911DD44BA3D7}" dt="2025-05-07T20:02:11.057" v="811" actId="478"/>
          <ac:picMkLst>
            <pc:docMk/>
            <pc:sldMk cId="4054753117" sldId="272"/>
            <ac:picMk id="4" creationId="{04A2B951-FDE2-080A-7FD7-B03DF7E338A1}"/>
          </ac:picMkLst>
        </pc:picChg>
      </pc:sldChg>
      <pc:sldChg chg="addSp delSp modSp new mod setBg modNotesTx">
        <pc:chgData name="Warren, Ben" userId="bb8b3a3d-a637-4462-9f14-330af568b4e6" providerId="ADAL" clId="{900BE945-D91A-584C-8877-911DD44BA3D7}" dt="2025-05-08T15:50:30.397" v="2965" actId="20577"/>
        <pc:sldMkLst>
          <pc:docMk/>
          <pc:sldMk cId="1790464763" sldId="273"/>
        </pc:sldMkLst>
        <pc:spChg chg="add mod">
          <ac:chgData name="Warren, Ben" userId="bb8b3a3d-a637-4462-9f14-330af568b4e6" providerId="ADAL" clId="{900BE945-D91A-584C-8877-911DD44BA3D7}" dt="2025-05-08T15:46:29.357" v="2871" actId="1076"/>
          <ac:spMkLst>
            <pc:docMk/>
            <pc:sldMk cId="1790464763" sldId="273"/>
            <ac:spMk id="2" creationId="{648DD581-9263-5703-5991-F00A95C9FD03}"/>
          </ac:spMkLst>
        </pc:spChg>
        <pc:spChg chg="add mod">
          <ac:chgData name="Warren, Ben" userId="bb8b3a3d-a637-4462-9f14-330af568b4e6" providerId="ADAL" clId="{900BE945-D91A-584C-8877-911DD44BA3D7}" dt="2025-05-08T15:45:54.396" v="2829" actId="20577"/>
          <ac:spMkLst>
            <pc:docMk/>
            <pc:sldMk cId="1790464763" sldId="273"/>
            <ac:spMk id="5" creationId="{E5132FB2-2A49-28B5-CE2F-B5137FAB3529}"/>
          </ac:spMkLst>
        </pc:spChg>
        <pc:spChg chg="add del mod">
          <ac:chgData name="Warren, Ben" userId="bb8b3a3d-a637-4462-9f14-330af568b4e6" providerId="ADAL" clId="{900BE945-D91A-584C-8877-911DD44BA3D7}" dt="2025-05-07T20:38:34.319" v="1527" actId="478"/>
          <ac:spMkLst>
            <pc:docMk/>
            <pc:sldMk cId="1790464763" sldId="273"/>
            <ac:spMk id="6" creationId="{74FAD997-7DA0-03DE-020A-908A0805A665}"/>
          </ac:spMkLst>
        </pc:spChg>
        <pc:spChg chg="add">
          <ac:chgData name="Warren, Ben" userId="bb8b3a3d-a637-4462-9f14-330af568b4e6" providerId="ADAL" clId="{900BE945-D91A-584C-8877-911DD44BA3D7}" dt="2025-05-07T20:29:33.514" v="933" actId="26606"/>
          <ac:spMkLst>
            <pc:docMk/>
            <pc:sldMk cId="1790464763" sldId="273"/>
            <ac:spMk id="7" creationId="{F0AED851-54B9-4765-92D2-F0BE443BEC91}"/>
          </ac:spMkLst>
        </pc:spChg>
        <pc:spChg chg="add">
          <ac:chgData name="Warren, Ben" userId="bb8b3a3d-a637-4462-9f14-330af568b4e6" providerId="ADAL" clId="{900BE945-D91A-584C-8877-911DD44BA3D7}" dt="2025-05-07T20:29:33.514" v="933" actId="26606"/>
          <ac:spMkLst>
            <pc:docMk/>
            <pc:sldMk cId="1790464763" sldId="273"/>
            <ac:spMk id="8" creationId="{B81933D1-5615-42C7-9C0B-4EB7105CCE2D}"/>
          </ac:spMkLst>
        </pc:spChg>
        <pc:spChg chg="add">
          <ac:chgData name="Warren, Ben" userId="bb8b3a3d-a637-4462-9f14-330af568b4e6" providerId="ADAL" clId="{900BE945-D91A-584C-8877-911DD44BA3D7}" dt="2025-05-07T20:29:33.514" v="933" actId="26606"/>
          <ac:spMkLst>
            <pc:docMk/>
            <pc:sldMk cId="1790464763" sldId="273"/>
            <ac:spMk id="9" creationId="{19C9EAEA-39D0-4B0E-A0EB-51E7B26740B1}"/>
          </ac:spMkLst>
        </pc:spChg>
        <pc:spChg chg="add del">
          <ac:chgData name="Warren, Ben" userId="bb8b3a3d-a637-4462-9f14-330af568b4e6" providerId="ADAL" clId="{900BE945-D91A-584C-8877-911DD44BA3D7}" dt="2025-05-07T20:29:32.924" v="932" actId="26606"/>
          <ac:spMkLst>
            <pc:docMk/>
            <pc:sldMk cId="1790464763" sldId="273"/>
            <ac:spMk id="10" creationId="{F0AED851-54B9-4765-92D2-F0BE443BEC91}"/>
          </ac:spMkLst>
        </pc:spChg>
        <pc:spChg chg="add del">
          <ac:chgData name="Warren, Ben" userId="bb8b3a3d-a637-4462-9f14-330af568b4e6" providerId="ADAL" clId="{900BE945-D91A-584C-8877-911DD44BA3D7}" dt="2025-05-07T20:29:32.924" v="932" actId="26606"/>
          <ac:spMkLst>
            <pc:docMk/>
            <pc:sldMk cId="1790464763" sldId="273"/>
            <ac:spMk id="12" creationId="{B81933D1-5615-42C7-9C0B-4EB7105CCE2D}"/>
          </ac:spMkLst>
        </pc:spChg>
        <pc:spChg chg="add del">
          <ac:chgData name="Warren, Ben" userId="bb8b3a3d-a637-4462-9f14-330af568b4e6" providerId="ADAL" clId="{900BE945-D91A-584C-8877-911DD44BA3D7}" dt="2025-05-07T20:29:32.924" v="932" actId="26606"/>
          <ac:spMkLst>
            <pc:docMk/>
            <pc:sldMk cId="1790464763" sldId="273"/>
            <ac:spMk id="14" creationId="{19C9EAEA-39D0-4B0E-A0EB-51E7B26740B1}"/>
          </ac:spMkLst>
        </pc:spChg>
        <pc:grpChg chg="add">
          <ac:chgData name="Warren, Ben" userId="bb8b3a3d-a637-4462-9f14-330af568b4e6" providerId="ADAL" clId="{900BE945-D91A-584C-8877-911DD44BA3D7}" dt="2025-05-07T20:29:33.514" v="933" actId="26606"/>
          <ac:grpSpMkLst>
            <pc:docMk/>
            <pc:sldMk cId="1790464763" sldId="273"/>
            <ac:grpSpMk id="11" creationId="{032D8612-31EB-44CF-A1D0-14FD4C705424}"/>
          </ac:grpSpMkLst>
        </pc:grpChg>
        <pc:grpChg chg="add del">
          <ac:chgData name="Warren, Ben" userId="bb8b3a3d-a637-4462-9f14-330af568b4e6" providerId="ADAL" clId="{900BE945-D91A-584C-8877-911DD44BA3D7}" dt="2025-05-07T20:29:32.924" v="932" actId="26606"/>
          <ac:grpSpMkLst>
            <pc:docMk/>
            <pc:sldMk cId="1790464763" sldId="273"/>
            <ac:grpSpMk id="16" creationId="{032D8612-31EB-44CF-A1D0-14FD4C705424}"/>
          </ac:grpSpMkLst>
        </pc:grpChg>
        <pc:graphicFrameChg chg="add del mod modGraphic">
          <ac:chgData name="Warren, Ben" userId="bb8b3a3d-a637-4462-9f14-330af568b4e6" providerId="ADAL" clId="{900BE945-D91A-584C-8877-911DD44BA3D7}" dt="2025-05-07T20:28:14.430" v="843" actId="478"/>
          <ac:graphicFrameMkLst>
            <pc:docMk/>
            <pc:sldMk cId="1790464763" sldId="273"/>
            <ac:graphicFrameMk id="2" creationId="{0CC2F641-B14C-68A1-F3C7-2FFC22FA193A}"/>
          </ac:graphicFrameMkLst>
        </pc:graphicFrameChg>
        <pc:picChg chg="add del mod">
          <ac:chgData name="Warren, Ben" userId="bb8b3a3d-a637-4462-9f14-330af568b4e6" providerId="ADAL" clId="{900BE945-D91A-584C-8877-911DD44BA3D7}" dt="2025-05-07T20:28:24.284" v="852" actId="478"/>
          <ac:picMkLst>
            <pc:docMk/>
            <pc:sldMk cId="1790464763" sldId="273"/>
            <ac:picMk id="3" creationId="{8276870F-72FE-E389-1D82-4FF3ECD4E7CC}"/>
          </ac:picMkLst>
        </pc:picChg>
        <pc:picChg chg="add mod ord">
          <ac:chgData name="Warren, Ben" userId="bb8b3a3d-a637-4462-9f14-330af568b4e6" providerId="ADAL" clId="{900BE945-D91A-584C-8877-911DD44BA3D7}" dt="2025-05-07T20:29:35.728" v="934" actId="27614"/>
          <ac:picMkLst>
            <pc:docMk/>
            <pc:sldMk cId="1790464763" sldId="273"/>
            <ac:picMk id="4" creationId="{8B4FAC31-CB49-46BC-C8D2-0D35D47D9D74}"/>
          </ac:picMkLst>
        </pc:picChg>
      </pc:sldChg>
      <pc:sldChg chg="modSp mod">
        <pc:chgData name="Warren, Ben" userId="bb8b3a3d-a637-4462-9f14-330af568b4e6" providerId="ADAL" clId="{900BE945-D91A-584C-8877-911DD44BA3D7}" dt="2025-05-08T16:05:49.561" v="2988"/>
        <pc:sldMkLst>
          <pc:docMk/>
          <pc:sldMk cId="3089145598" sldId="274"/>
        </pc:sldMkLst>
        <pc:spChg chg="mod">
          <ac:chgData name="Warren, Ben" userId="bb8b3a3d-a637-4462-9f14-330af568b4e6" providerId="ADAL" clId="{900BE945-D91A-584C-8877-911DD44BA3D7}" dt="2025-05-08T16:05:49.561" v="2988"/>
          <ac:spMkLst>
            <pc:docMk/>
            <pc:sldMk cId="3089145598" sldId="274"/>
            <ac:spMk id="8" creationId="{96CF33C2-3672-3768-C375-52BDFE4F760A}"/>
          </ac:spMkLst>
        </pc:spChg>
      </pc:sldChg>
      <pc:sldChg chg="modSp mod">
        <pc:chgData name="Warren, Ben" userId="bb8b3a3d-a637-4462-9f14-330af568b4e6" providerId="ADAL" clId="{900BE945-D91A-584C-8877-911DD44BA3D7}" dt="2025-05-08T16:05:43.165" v="2987"/>
        <pc:sldMkLst>
          <pc:docMk/>
          <pc:sldMk cId="1289729689" sldId="275"/>
        </pc:sldMkLst>
        <pc:spChg chg="mod">
          <ac:chgData name="Warren, Ben" userId="bb8b3a3d-a637-4462-9f14-330af568b4e6" providerId="ADAL" clId="{900BE945-D91A-584C-8877-911DD44BA3D7}" dt="2025-05-08T16:05:43.165" v="2987"/>
          <ac:spMkLst>
            <pc:docMk/>
            <pc:sldMk cId="1289729689" sldId="275"/>
            <ac:spMk id="7" creationId="{1F892C07-C33A-C952-C4DD-8BA5E5A33BFE}"/>
          </ac:spMkLst>
        </pc:spChg>
      </pc:sldChg>
      <pc:sldChg chg="modSp mod">
        <pc:chgData name="Warren, Ben" userId="bb8b3a3d-a637-4462-9f14-330af568b4e6" providerId="ADAL" clId="{900BE945-D91A-584C-8877-911DD44BA3D7}" dt="2025-05-08T16:05:25.038" v="2981" actId="20577"/>
        <pc:sldMkLst>
          <pc:docMk/>
          <pc:sldMk cId="497968089" sldId="276"/>
        </pc:sldMkLst>
        <pc:spChg chg="mod">
          <ac:chgData name="Warren, Ben" userId="bb8b3a3d-a637-4462-9f14-330af568b4e6" providerId="ADAL" clId="{900BE945-D91A-584C-8877-911DD44BA3D7}" dt="2025-05-08T16:05:25.038" v="2981" actId="20577"/>
          <ac:spMkLst>
            <pc:docMk/>
            <pc:sldMk cId="497968089" sldId="276"/>
            <ac:spMk id="7" creationId="{69A185CF-E7C7-C168-F51B-2067B2BF16D0}"/>
          </ac:spMkLst>
        </pc:spChg>
      </pc:sldChg>
      <pc:sldChg chg="modSp mod">
        <pc:chgData name="Warren, Ben" userId="bb8b3a3d-a637-4462-9f14-330af568b4e6" providerId="ADAL" clId="{900BE945-D91A-584C-8877-911DD44BA3D7}" dt="2025-05-08T16:06:00.475" v="2989"/>
        <pc:sldMkLst>
          <pc:docMk/>
          <pc:sldMk cId="3836839914" sldId="278"/>
        </pc:sldMkLst>
        <pc:spChg chg="mod">
          <ac:chgData name="Warren, Ben" userId="bb8b3a3d-a637-4462-9f14-330af568b4e6" providerId="ADAL" clId="{900BE945-D91A-584C-8877-911DD44BA3D7}" dt="2025-05-08T16:06:00.475" v="2989"/>
          <ac:spMkLst>
            <pc:docMk/>
            <pc:sldMk cId="3836839914" sldId="278"/>
            <ac:spMk id="2" creationId="{FC8C2A6F-82B2-E045-9E16-A846377A64D2}"/>
          </ac:spMkLst>
        </pc:spChg>
      </pc:sldChg>
      <pc:sldChg chg="ord">
        <pc:chgData name="Warren, Ben" userId="bb8b3a3d-a637-4462-9f14-330af568b4e6" providerId="ADAL" clId="{900BE945-D91A-584C-8877-911DD44BA3D7}" dt="2025-05-08T15:48:54.326" v="2900" actId="20578"/>
        <pc:sldMkLst>
          <pc:docMk/>
          <pc:sldMk cId="2715018017" sldId="279"/>
        </pc:sldMkLst>
      </pc:sldChg>
      <pc:sldChg chg="modSp mod">
        <pc:chgData name="Warren, Ben" userId="bb8b3a3d-a637-4462-9f14-330af568b4e6" providerId="ADAL" clId="{900BE945-D91A-584C-8877-911DD44BA3D7}" dt="2025-05-08T16:06:07.062" v="2990"/>
        <pc:sldMkLst>
          <pc:docMk/>
          <pc:sldMk cId="1878569607" sldId="280"/>
        </pc:sldMkLst>
        <pc:spChg chg="mod">
          <ac:chgData name="Warren, Ben" userId="bb8b3a3d-a637-4462-9f14-330af568b4e6" providerId="ADAL" clId="{900BE945-D91A-584C-8877-911DD44BA3D7}" dt="2025-05-08T16:06:07.062" v="2990"/>
          <ac:spMkLst>
            <pc:docMk/>
            <pc:sldMk cId="1878569607" sldId="280"/>
            <ac:spMk id="2" creationId="{77CBFDD8-E1D5-2C0F-1E19-70EE7E5F7A3D}"/>
          </ac:spMkLst>
        </pc:spChg>
      </pc:sldChg>
      <pc:sldChg chg="modSp mod">
        <pc:chgData name="Warren, Ben" userId="bb8b3a3d-a637-4462-9f14-330af568b4e6" providerId="ADAL" clId="{900BE945-D91A-584C-8877-911DD44BA3D7}" dt="2025-05-08T16:06:17.187" v="2992" actId="207"/>
        <pc:sldMkLst>
          <pc:docMk/>
          <pc:sldMk cId="3192764568" sldId="282"/>
        </pc:sldMkLst>
        <pc:spChg chg="mod">
          <ac:chgData name="Warren, Ben" userId="bb8b3a3d-a637-4462-9f14-330af568b4e6" providerId="ADAL" clId="{900BE945-D91A-584C-8877-911DD44BA3D7}" dt="2025-05-08T16:06:17.187" v="2992" actId="207"/>
          <ac:spMkLst>
            <pc:docMk/>
            <pc:sldMk cId="3192764568" sldId="282"/>
            <ac:spMk id="2" creationId="{44F82A8C-BCCD-7414-DFA7-5D04D93F427B}"/>
          </ac:spMkLst>
        </pc:spChg>
      </pc:sldChg>
      <pc:sldChg chg="modSp mod">
        <pc:chgData name="Warren, Ben" userId="bb8b3a3d-a637-4462-9f14-330af568b4e6" providerId="ADAL" clId="{900BE945-D91A-584C-8877-911DD44BA3D7}" dt="2025-05-08T16:06:30.131" v="2995"/>
        <pc:sldMkLst>
          <pc:docMk/>
          <pc:sldMk cId="3910349073" sldId="283"/>
        </pc:sldMkLst>
        <pc:spChg chg="mod">
          <ac:chgData name="Warren, Ben" userId="bb8b3a3d-a637-4462-9f14-330af568b4e6" providerId="ADAL" clId="{900BE945-D91A-584C-8877-911DD44BA3D7}" dt="2025-05-08T16:06:30.131" v="2995"/>
          <ac:spMkLst>
            <pc:docMk/>
            <pc:sldMk cId="3910349073" sldId="283"/>
            <ac:spMk id="2" creationId="{6FD23D55-3378-EC8A-972B-A79A221F181A}"/>
          </ac:spMkLst>
        </pc:spChg>
      </pc:sldChg>
      <pc:sldChg chg="modSp mod">
        <pc:chgData name="Warren, Ben" userId="bb8b3a3d-a637-4462-9f14-330af568b4e6" providerId="ADAL" clId="{900BE945-D91A-584C-8877-911DD44BA3D7}" dt="2025-05-08T16:06:36.452" v="2996"/>
        <pc:sldMkLst>
          <pc:docMk/>
          <pc:sldMk cId="821071732" sldId="284"/>
        </pc:sldMkLst>
        <pc:spChg chg="mod">
          <ac:chgData name="Warren, Ben" userId="bb8b3a3d-a637-4462-9f14-330af568b4e6" providerId="ADAL" clId="{900BE945-D91A-584C-8877-911DD44BA3D7}" dt="2025-05-08T16:06:36.452" v="2996"/>
          <ac:spMkLst>
            <pc:docMk/>
            <pc:sldMk cId="821071732" sldId="284"/>
            <ac:spMk id="2" creationId="{2492ACD0-4EF8-348B-31EB-82BEFAA30529}"/>
          </ac:spMkLst>
        </pc:spChg>
      </pc:sldChg>
      <pc:sldChg chg="modSp mod">
        <pc:chgData name="Warren, Ben" userId="bb8b3a3d-a637-4462-9f14-330af568b4e6" providerId="ADAL" clId="{900BE945-D91A-584C-8877-911DD44BA3D7}" dt="2025-05-08T16:05:38.138" v="2986" actId="207"/>
        <pc:sldMkLst>
          <pc:docMk/>
          <pc:sldMk cId="852062874" sldId="286"/>
        </pc:sldMkLst>
        <pc:spChg chg="mod">
          <ac:chgData name="Warren, Ben" userId="bb8b3a3d-a637-4462-9f14-330af568b4e6" providerId="ADAL" clId="{900BE945-D91A-584C-8877-911DD44BA3D7}" dt="2025-05-08T16:05:38.138" v="2986" actId="207"/>
          <ac:spMkLst>
            <pc:docMk/>
            <pc:sldMk cId="852062874" sldId="286"/>
            <ac:spMk id="2" creationId="{4525CF39-482C-2E26-0A3A-8E274EE744D1}"/>
          </ac:spMkLst>
        </pc:spChg>
      </pc:sldChg>
      <pc:sldChg chg="modSp mod modNotesTx">
        <pc:chgData name="Warren, Ben" userId="bb8b3a3d-a637-4462-9f14-330af568b4e6" providerId="ADAL" clId="{900BE945-D91A-584C-8877-911DD44BA3D7}" dt="2025-05-08T15:50:52.644" v="2970" actId="20577"/>
        <pc:sldMkLst>
          <pc:docMk/>
          <pc:sldMk cId="2384515287" sldId="287"/>
        </pc:sldMkLst>
        <pc:spChg chg="mod">
          <ac:chgData name="Warren, Ben" userId="bb8b3a3d-a637-4462-9f14-330af568b4e6" providerId="ADAL" clId="{900BE945-D91A-584C-8877-911DD44BA3D7}" dt="2025-05-08T15:20:33.331" v="1861" actId="20577"/>
          <ac:spMkLst>
            <pc:docMk/>
            <pc:sldMk cId="2384515287" sldId="287"/>
            <ac:spMk id="2" creationId="{17B9B6CC-D246-CF02-1503-9481C0413ADB}"/>
          </ac:spMkLst>
        </pc:spChg>
        <pc:spChg chg="mod">
          <ac:chgData name="Warren, Ben" userId="bb8b3a3d-a637-4462-9f14-330af568b4e6" providerId="ADAL" clId="{900BE945-D91A-584C-8877-911DD44BA3D7}" dt="2025-05-08T15:20:10.808" v="1856" actId="20577"/>
          <ac:spMkLst>
            <pc:docMk/>
            <pc:sldMk cId="2384515287" sldId="287"/>
            <ac:spMk id="3" creationId="{6032BF3C-652F-916D-7E00-18925133FB3D}"/>
          </ac:spMkLst>
        </pc:spChg>
        <pc:graphicFrameChg chg="mod">
          <ac:chgData name="Warren, Ben" userId="bb8b3a3d-a637-4462-9f14-330af568b4e6" providerId="ADAL" clId="{900BE945-D91A-584C-8877-911DD44BA3D7}" dt="2025-05-08T15:28:19.643" v="2313" actId="20577"/>
          <ac:graphicFrameMkLst>
            <pc:docMk/>
            <pc:sldMk cId="2384515287" sldId="287"/>
            <ac:graphicFrameMk id="5" creationId="{5921BC04-AEBC-A520-E9B2-838CA1CC80AA}"/>
          </ac:graphicFrameMkLst>
        </pc:graphicFrameChg>
      </pc:sldChg>
      <pc:sldChg chg="modSp mod modNotesTx">
        <pc:chgData name="Warren, Ben" userId="bb8b3a3d-a637-4462-9f14-330af568b4e6" providerId="ADAL" clId="{900BE945-D91A-584C-8877-911DD44BA3D7}" dt="2025-05-08T15:50:54.836" v="2973" actId="20577"/>
        <pc:sldMkLst>
          <pc:docMk/>
          <pc:sldMk cId="810972192" sldId="288"/>
        </pc:sldMkLst>
        <pc:spChg chg="mod">
          <ac:chgData name="Warren, Ben" userId="bb8b3a3d-a637-4462-9f14-330af568b4e6" providerId="ADAL" clId="{900BE945-D91A-584C-8877-911DD44BA3D7}" dt="2025-05-08T15:20:30.801" v="1857" actId="20577"/>
          <ac:spMkLst>
            <pc:docMk/>
            <pc:sldMk cId="810972192" sldId="288"/>
            <ac:spMk id="2" creationId="{6499E0A1-A17E-66F4-9AF3-0D2E725CE5A0}"/>
          </ac:spMkLst>
        </pc:spChg>
        <pc:spChg chg="mod">
          <ac:chgData name="Warren, Ben" userId="bb8b3a3d-a637-4462-9f14-330af568b4e6" providerId="ADAL" clId="{900BE945-D91A-584C-8877-911DD44BA3D7}" dt="2025-05-08T15:23:55.915" v="2290" actId="20577"/>
          <ac:spMkLst>
            <pc:docMk/>
            <pc:sldMk cId="810972192" sldId="288"/>
            <ac:spMk id="3" creationId="{2B4E9222-D49F-4D4D-8F3F-FF0289F2FCBB}"/>
          </ac:spMkLst>
        </pc:spChg>
        <pc:graphicFrameChg chg="mod modGraphic">
          <ac:chgData name="Warren, Ben" userId="bb8b3a3d-a637-4462-9f14-330af568b4e6" providerId="ADAL" clId="{900BE945-D91A-584C-8877-911DD44BA3D7}" dt="2025-05-08T15:27:45.385" v="2296" actId="403"/>
          <ac:graphicFrameMkLst>
            <pc:docMk/>
            <pc:sldMk cId="810972192" sldId="288"/>
            <ac:graphicFrameMk id="5" creationId="{A5C39DAD-6C3A-D09D-10FA-7FAAAE72043A}"/>
          </ac:graphicFrameMkLst>
        </pc:graphicFrameChg>
      </pc:sldChg>
      <pc:sldChg chg="modSp mod modNotesTx">
        <pc:chgData name="Warren, Ben" userId="bb8b3a3d-a637-4462-9f14-330af568b4e6" providerId="ADAL" clId="{900BE945-D91A-584C-8877-911DD44BA3D7}" dt="2025-05-08T15:51:04.640" v="2975" actId="20577"/>
        <pc:sldMkLst>
          <pc:docMk/>
          <pc:sldMk cId="509419295" sldId="289"/>
        </pc:sldMkLst>
        <pc:spChg chg="mod">
          <ac:chgData name="Warren, Ben" userId="bb8b3a3d-a637-4462-9f14-330af568b4e6" providerId="ADAL" clId="{900BE945-D91A-584C-8877-911DD44BA3D7}" dt="2025-05-08T15:43:11.856" v="2808" actId="404"/>
          <ac:spMkLst>
            <pc:docMk/>
            <pc:sldMk cId="509419295" sldId="289"/>
            <ac:spMk id="3" creationId="{E083DA19-7F1A-18D4-C01F-81B0D792D208}"/>
          </ac:spMkLst>
        </pc:spChg>
      </pc:sldChg>
    </pc:docChg>
  </pc:docChgLst>
  <pc:docChgLst>
    <pc:chgData name="Kim, Jun Sik" userId="S::kimju@dickinson.edu::532268b0-e633-43f1-a00d-5093dba31acd" providerId="AD" clId="Web-{C3B12871-EA92-6B88-1EA1-CA51D9815FA4}"/>
    <pc:docChg chg="addSld delSld modSld sldOrd">
      <pc:chgData name="Kim, Jun Sik" userId="S::kimju@dickinson.edu::532268b0-e633-43f1-a00d-5093dba31acd" providerId="AD" clId="Web-{C3B12871-EA92-6B88-1EA1-CA51D9815FA4}" dt="2025-05-08T03:31:50.581" v="856"/>
      <pc:docMkLst>
        <pc:docMk/>
      </pc:docMkLst>
      <pc:sldChg chg="addSp delSp modSp new mod setBg">
        <pc:chgData name="Kim, Jun Sik" userId="S::kimju@dickinson.edu::532268b0-e633-43f1-a00d-5093dba31acd" providerId="AD" clId="Web-{C3B12871-EA92-6B88-1EA1-CA51D9815FA4}" dt="2025-05-08T03:22:38.827" v="739" actId="20577"/>
        <pc:sldMkLst>
          <pc:docMk/>
          <pc:sldMk cId="3089145598" sldId="274"/>
        </pc:sldMkLst>
        <pc:spChg chg="del mod ord">
          <ac:chgData name="Kim, Jun Sik" userId="S::kimju@dickinson.edu::532268b0-e633-43f1-a00d-5093dba31acd" providerId="AD" clId="Web-{C3B12871-EA92-6B88-1EA1-CA51D9815FA4}" dt="2025-05-08T03:08:45.733" v="275"/>
          <ac:spMkLst>
            <pc:docMk/>
            <pc:sldMk cId="3089145598" sldId="274"/>
            <ac:spMk id="2" creationId="{99B503AA-A478-FC65-7C38-798B5F8AD8BB}"/>
          </ac:spMkLst>
        </pc:spChg>
        <pc:spChg chg="add del mod">
          <ac:chgData name="Kim, Jun Sik" userId="S::kimju@dickinson.edu::532268b0-e633-43f1-a00d-5093dba31acd" providerId="AD" clId="Web-{C3B12871-EA92-6B88-1EA1-CA51D9815FA4}" dt="2025-05-08T03:06:06.165" v="146"/>
          <ac:spMkLst>
            <pc:docMk/>
            <pc:sldMk cId="3089145598" sldId="274"/>
            <ac:spMk id="6" creationId="{A262DC8E-0C24-530B-80DD-826EC8A3EC98}"/>
          </ac:spMkLst>
        </pc:spChg>
        <pc:spChg chg="add mod">
          <ac:chgData name="Kim, Jun Sik" userId="S::kimju@dickinson.edu::532268b0-e633-43f1-a00d-5093dba31acd" providerId="AD" clId="Web-{C3B12871-EA92-6B88-1EA1-CA51D9815FA4}" dt="2025-05-08T03:22:38.827" v="739" actId="20577"/>
          <ac:spMkLst>
            <pc:docMk/>
            <pc:sldMk cId="3089145598" sldId="274"/>
            <ac:spMk id="8" creationId="{96CF33C2-3672-3768-C375-52BDFE4F760A}"/>
          </ac:spMkLst>
        </pc:spChg>
        <pc:spChg chg="add del">
          <ac:chgData name="Kim, Jun Sik" userId="S::kimju@dickinson.edu::532268b0-e633-43f1-a00d-5093dba31acd" providerId="AD" clId="Web-{C3B12871-EA92-6B88-1EA1-CA51D9815FA4}" dt="2025-05-08T02:56:35.129" v="18"/>
          <ac:spMkLst>
            <pc:docMk/>
            <pc:sldMk cId="3089145598" sldId="274"/>
            <ac:spMk id="10" creationId="{7C98A213-5994-475E-B327-DC6EC27FBA8B}"/>
          </ac:spMkLst>
        </pc:spChg>
        <pc:spChg chg="add mod">
          <ac:chgData name="Kim, Jun Sik" userId="S::kimju@dickinson.edu::532268b0-e633-43f1-a00d-5093dba31acd" providerId="AD" clId="Web-{C3B12871-EA92-6B88-1EA1-CA51D9815FA4}" dt="2025-05-08T03:09:39.549" v="350" actId="20577"/>
          <ac:spMkLst>
            <pc:docMk/>
            <pc:sldMk cId="3089145598" sldId="274"/>
            <ac:spMk id="11" creationId="{BF1DA75A-D381-92CD-30E5-E3F8BF1E0292}"/>
          </ac:spMkLst>
        </pc:spChg>
        <pc:spChg chg="add del">
          <ac:chgData name="Kim, Jun Sik" userId="S::kimju@dickinson.edu::532268b0-e633-43f1-a00d-5093dba31acd" providerId="AD" clId="Web-{C3B12871-EA92-6B88-1EA1-CA51D9815FA4}" dt="2025-05-08T02:56:35.129" v="18"/>
          <ac:spMkLst>
            <pc:docMk/>
            <pc:sldMk cId="3089145598" sldId="274"/>
            <ac:spMk id="12" creationId="{4B030A0D-0DAD-4A99-89BB-419527D6A64B}"/>
          </ac:spMkLst>
        </pc:spChg>
        <pc:spChg chg="add del">
          <ac:chgData name="Kim, Jun Sik" userId="S::kimju@dickinson.edu::532268b0-e633-43f1-a00d-5093dba31acd" providerId="AD" clId="Web-{C3B12871-EA92-6B88-1EA1-CA51D9815FA4}" dt="2025-05-08T02:56:44.035" v="20"/>
          <ac:spMkLst>
            <pc:docMk/>
            <pc:sldMk cId="3089145598" sldId="274"/>
            <ac:spMk id="14" creationId="{0FE50278-E2EC-42B2-A1F1-921DD39901C4}"/>
          </ac:spMkLst>
        </pc:spChg>
        <pc:spChg chg="add del">
          <ac:chgData name="Kim, Jun Sik" userId="S::kimju@dickinson.edu::532268b0-e633-43f1-a00d-5093dba31acd" providerId="AD" clId="Web-{C3B12871-EA92-6B88-1EA1-CA51D9815FA4}" dt="2025-05-08T02:56:44.035" v="20"/>
          <ac:spMkLst>
            <pc:docMk/>
            <pc:sldMk cId="3089145598" sldId="274"/>
            <ac:spMk id="15" creationId="{9CB95732-565A-4D2C-A3AB-CC460C0D3826}"/>
          </ac:spMkLst>
        </pc:spChg>
        <pc:spChg chg="add del">
          <ac:chgData name="Kim, Jun Sik" userId="S::kimju@dickinson.edu::532268b0-e633-43f1-a00d-5093dba31acd" providerId="AD" clId="Web-{C3B12871-EA92-6B88-1EA1-CA51D9815FA4}" dt="2025-05-08T02:56:44.035" v="20"/>
          <ac:spMkLst>
            <pc:docMk/>
            <pc:sldMk cId="3089145598" sldId="274"/>
            <ac:spMk id="16" creationId="{1236153F-0DB4-40DD-87C6-B40C1B7E282C}"/>
          </ac:spMkLst>
        </pc:spChg>
        <pc:spChg chg="add del">
          <ac:chgData name="Kim, Jun Sik" userId="S::kimju@dickinson.edu::532268b0-e633-43f1-a00d-5093dba31acd" providerId="AD" clId="Web-{C3B12871-EA92-6B88-1EA1-CA51D9815FA4}" dt="2025-05-08T02:56:44.035" v="20"/>
          <ac:spMkLst>
            <pc:docMk/>
            <pc:sldMk cId="3089145598" sldId="274"/>
            <ac:spMk id="17" creationId="{E19B653C-798C-4333-8452-3DF3AE3C1D11}"/>
          </ac:spMkLst>
        </pc:spChg>
        <pc:spChg chg="add del">
          <ac:chgData name="Kim, Jun Sik" userId="S::kimju@dickinson.edu::532268b0-e633-43f1-a00d-5093dba31acd" providerId="AD" clId="Web-{C3B12871-EA92-6B88-1EA1-CA51D9815FA4}" dt="2025-05-08T02:57:02.520" v="22"/>
          <ac:spMkLst>
            <pc:docMk/>
            <pc:sldMk cId="3089145598" sldId="274"/>
            <ac:spMk id="19" creationId="{70155189-D96C-4527-B0EC-654B946BE615}"/>
          </ac:spMkLst>
        </pc:spChg>
        <pc:spChg chg="add del">
          <ac:chgData name="Kim, Jun Sik" userId="S::kimju@dickinson.edu::532268b0-e633-43f1-a00d-5093dba31acd" providerId="AD" clId="Web-{C3B12871-EA92-6B88-1EA1-CA51D9815FA4}" dt="2025-05-08T02:57:04.739" v="24"/>
          <ac:spMkLst>
            <pc:docMk/>
            <pc:sldMk cId="3089145598" sldId="274"/>
            <ac:spMk id="21" creationId="{7C98A213-5994-475E-B327-DC6EC27FBA8B}"/>
          </ac:spMkLst>
        </pc:spChg>
        <pc:spChg chg="add del">
          <ac:chgData name="Kim, Jun Sik" userId="S::kimju@dickinson.edu::532268b0-e633-43f1-a00d-5093dba31acd" providerId="AD" clId="Web-{C3B12871-EA92-6B88-1EA1-CA51D9815FA4}" dt="2025-05-08T02:57:04.739" v="24"/>
          <ac:spMkLst>
            <pc:docMk/>
            <pc:sldMk cId="3089145598" sldId="274"/>
            <ac:spMk id="22" creationId="{4B030A0D-0DAD-4A99-89BB-419527D6A64B}"/>
          </ac:spMkLst>
        </pc:spChg>
        <pc:spChg chg="add del">
          <ac:chgData name="Kim, Jun Sik" userId="S::kimju@dickinson.edu::532268b0-e633-43f1-a00d-5093dba31acd" providerId="AD" clId="Web-{C3B12871-EA92-6B88-1EA1-CA51D9815FA4}" dt="2025-05-08T02:57:47.647" v="41"/>
          <ac:spMkLst>
            <pc:docMk/>
            <pc:sldMk cId="3089145598" sldId="274"/>
            <ac:spMk id="24" creationId="{70155189-D96C-4527-B0EC-654B946BE615}"/>
          </ac:spMkLst>
        </pc:spChg>
        <pc:spChg chg="add">
          <ac:chgData name="Kim, Jun Sik" userId="S::kimju@dickinson.edu::532268b0-e633-43f1-a00d-5093dba31acd" providerId="AD" clId="Web-{C3B12871-EA92-6B88-1EA1-CA51D9815FA4}" dt="2025-05-08T02:57:47.647" v="41"/>
          <ac:spMkLst>
            <pc:docMk/>
            <pc:sldMk cId="3089145598" sldId="274"/>
            <ac:spMk id="29" creationId="{B9D7E975-9161-4F2D-AC53-69E1912F6B5D}"/>
          </ac:spMkLst>
        </pc:spChg>
        <pc:spChg chg="add">
          <ac:chgData name="Kim, Jun Sik" userId="S::kimju@dickinson.edu::532268b0-e633-43f1-a00d-5093dba31acd" providerId="AD" clId="Web-{C3B12871-EA92-6B88-1EA1-CA51D9815FA4}" dt="2025-05-08T02:57:47.647" v="41"/>
          <ac:spMkLst>
            <pc:docMk/>
            <pc:sldMk cId="3089145598" sldId="274"/>
            <ac:spMk id="31" creationId="{827DC2C4-B485-428A-BF4A-472D2967F47F}"/>
          </ac:spMkLst>
        </pc:spChg>
        <pc:spChg chg="add">
          <ac:chgData name="Kim, Jun Sik" userId="S::kimju@dickinson.edu::532268b0-e633-43f1-a00d-5093dba31acd" providerId="AD" clId="Web-{C3B12871-EA92-6B88-1EA1-CA51D9815FA4}" dt="2025-05-08T02:57:47.647" v="41"/>
          <ac:spMkLst>
            <pc:docMk/>
            <pc:sldMk cId="3089145598" sldId="274"/>
            <ac:spMk id="33" creationId="{463E6235-1649-4B47-9862-4026FC473B6F}"/>
          </ac:spMkLst>
        </pc:spChg>
        <pc:picChg chg="add del mod">
          <ac:chgData name="Kim, Jun Sik" userId="S::kimju@dickinson.edu::532268b0-e633-43f1-a00d-5093dba31acd" providerId="AD" clId="Web-{C3B12871-EA92-6B88-1EA1-CA51D9815FA4}" dt="2025-05-08T02:57:14.052" v="28"/>
          <ac:picMkLst>
            <pc:docMk/>
            <pc:sldMk cId="3089145598" sldId="274"/>
            <ac:picMk id="3" creationId="{0CAB279F-0442-E79F-52CD-BDC69AC0F66E}"/>
          </ac:picMkLst>
        </pc:picChg>
        <pc:picChg chg="add del mod">
          <ac:chgData name="Kim, Jun Sik" userId="S::kimju@dickinson.edu::532268b0-e633-43f1-a00d-5093dba31acd" providerId="AD" clId="Web-{C3B12871-EA92-6B88-1EA1-CA51D9815FA4}" dt="2025-05-08T02:57:14.474" v="29"/>
          <ac:picMkLst>
            <pc:docMk/>
            <pc:sldMk cId="3089145598" sldId="274"/>
            <ac:picMk id="4" creationId="{314F3AB7-8D8D-9A7F-3604-595C19DAF131}"/>
          </ac:picMkLst>
        </pc:picChg>
        <pc:picChg chg="add mod ord">
          <ac:chgData name="Kim, Jun Sik" userId="S::kimju@dickinson.edu::532268b0-e633-43f1-a00d-5093dba31acd" providerId="AD" clId="Web-{C3B12871-EA92-6B88-1EA1-CA51D9815FA4}" dt="2025-05-08T03:05:56.617" v="141" actId="1076"/>
          <ac:picMkLst>
            <pc:docMk/>
            <pc:sldMk cId="3089145598" sldId="274"/>
            <ac:picMk id="5" creationId="{CB50C449-45BC-B295-5486-16A16AAC799E}"/>
          </ac:picMkLst>
        </pc:picChg>
      </pc:sldChg>
      <pc:sldChg chg="new del">
        <pc:chgData name="Kim, Jun Sik" userId="S::kimju@dickinson.edu::532268b0-e633-43f1-a00d-5093dba31acd" providerId="AD" clId="Web-{C3B12871-EA92-6B88-1EA1-CA51D9815FA4}" dt="2025-05-08T02:55:38.814" v="1"/>
        <pc:sldMkLst>
          <pc:docMk/>
          <pc:sldMk cId="3280145743" sldId="274"/>
        </pc:sldMkLst>
      </pc:sldChg>
      <pc:sldChg chg="addSp delSp modSp add replId">
        <pc:chgData name="Kim, Jun Sik" userId="S::kimju@dickinson.edu::532268b0-e633-43f1-a00d-5093dba31acd" providerId="AD" clId="Web-{C3B12871-EA92-6B88-1EA1-CA51D9815FA4}" dt="2025-05-08T03:23:16.141" v="758" actId="20577"/>
        <pc:sldMkLst>
          <pc:docMk/>
          <pc:sldMk cId="1289729689" sldId="275"/>
        </pc:sldMkLst>
        <pc:spChg chg="del mod ord">
          <ac:chgData name="Kim, Jun Sik" userId="S::kimju@dickinson.edu::532268b0-e633-43f1-a00d-5093dba31acd" providerId="AD" clId="Web-{C3B12871-EA92-6B88-1EA1-CA51D9815FA4}" dt="2025-05-08T03:09:43.424" v="351"/>
          <ac:spMkLst>
            <pc:docMk/>
            <pc:sldMk cId="1289729689" sldId="275"/>
            <ac:spMk id="2" creationId="{12F3FC1B-10A5-079C-DB23-8D207F86F271}"/>
          </ac:spMkLst>
        </pc:spChg>
        <pc:spChg chg="add mod">
          <ac:chgData name="Kim, Jun Sik" userId="S::kimju@dickinson.edu::532268b0-e633-43f1-a00d-5093dba31acd" providerId="AD" clId="Web-{C3B12871-EA92-6B88-1EA1-CA51D9815FA4}" dt="2025-05-08T03:23:16.141" v="758" actId="20577"/>
          <ac:spMkLst>
            <pc:docMk/>
            <pc:sldMk cId="1289729689" sldId="275"/>
            <ac:spMk id="7" creationId="{1F892C07-C33A-C952-C4DD-8BA5E5A33BFE}"/>
          </ac:spMkLst>
        </pc:spChg>
        <pc:spChg chg="add del mod">
          <ac:chgData name="Kim, Jun Sik" userId="S::kimju@dickinson.edu::532268b0-e633-43f1-a00d-5093dba31acd" providerId="AD" clId="Web-{C3B12871-EA92-6B88-1EA1-CA51D9815FA4}" dt="2025-05-08T03:09:46.190" v="353"/>
          <ac:spMkLst>
            <pc:docMk/>
            <pc:sldMk cId="1289729689" sldId="275"/>
            <ac:spMk id="9" creationId="{C24D9DB5-74D7-BD6B-1D86-B58FBAA762EA}"/>
          </ac:spMkLst>
        </pc:spChg>
        <pc:spChg chg="add mod">
          <ac:chgData name="Kim, Jun Sik" userId="S::kimju@dickinson.edu::532268b0-e633-43f1-a00d-5093dba31acd" providerId="AD" clId="Web-{C3B12871-EA92-6B88-1EA1-CA51D9815FA4}" dt="2025-05-08T03:10:51.536" v="425" actId="20577"/>
          <ac:spMkLst>
            <pc:docMk/>
            <pc:sldMk cId="1289729689" sldId="275"/>
            <ac:spMk id="11" creationId="{64969E79-250A-D5B5-EA50-F112DF03849F}"/>
          </ac:spMkLst>
        </pc:spChg>
        <pc:spChg chg="del">
          <ac:chgData name="Kim, Jun Sik" userId="S::kimju@dickinson.edu::532268b0-e633-43f1-a00d-5093dba31acd" providerId="AD" clId="Web-{C3B12871-EA92-6B88-1EA1-CA51D9815FA4}" dt="2025-05-08T02:57:53.257" v="42"/>
          <ac:spMkLst>
            <pc:docMk/>
            <pc:sldMk cId="1289729689" sldId="275"/>
            <ac:spMk id="24" creationId="{2BF8E42B-E0AB-35CF-758B-9079C49FFA3D}"/>
          </ac:spMkLst>
        </pc:spChg>
        <pc:spChg chg="add">
          <ac:chgData name="Kim, Jun Sik" userId="S::kimju@dickinson.edu::532268b0-e633-43f1-a00d-5093dba31acd" providerId="AD" clId="Web-{C3B12871-EA92-6B88-1EA1-CA51D9815FA4}" dt="2025-05-08T02:57:53.257" v="42"/>
          <ac:spMkLst>
            <pc:docMk/>
            <pc:sldMk cId="1289729689" sldId="275"/>
            <ac:spMk id="29" creationId="{B9D7E975-9161-4F2D-AC53-69E1912F6B5D}"/>
          </ac:spMkLst>
        </pc:spChg>
        <pc:spChg chg="add">
          <ac:chgData name="Kim, Jun Sik" userId="S::kimju@dickinson.edu::532268b0-e633-43f1-a00d-5093dba31acd" providerId="AD" clId="Web-{C3B12871-EA92-6B88-1EA1-CA51D9815FA4}" dt="2025-05-08T02:57:53.257" v="42"/>
          <ac:spMkLst>
            <pc:docMk/>
            <pc:sldMk cId="1289729689" sldId="275"/>
            <ac:spMk id="31" creationId="{827DC2C4-B485-428A-BF4A-472D2967F47F}"/>
          </ac:spMkLst>
        </pc:spChg>
        <pc:spChg chg="add">
          <ac:chgData name="Kim, Jun Sik" userId="S::kimju@dickinson.edu::532268b0-e633-43f1-a00d-5093dba31acd" providerId="AD" clId="Web-{C3B12871-EA92-6B88-1EA1-CA51D9815FA4}" dt="2025-05-08T02:57:53.257" v="42"/>
          <ac:spMkLst>
            <pc:docMk/>
            <pc:sldMk cId="1289729689" sldId="275"/>
            <ac:spMk id="33" creationId="{463E6235-1649-4B47-9862-4026FC473B6F}"/>
          </ac:spMkLst>
        </pc:spChg>
        <pc:picChg chg="mod">
          <ac:chgData name="Kim, Jun Sik" userId="S::kimju@dickinson.edu::532268b0-e633-43f1-a00d-5093dba31acd" providerId="AD" clId="Web-{C3B12871-EA92-6B88-1EA1-CA51D9815FA4}" dt="2025-05-08T03:06:14.931" v="149" actId="1076"/>
          <ac:picMkLst>
            <pc:docMk/>
            <pc:sldMk cId="1289729689" sldId="275"/>
            <ac:picMk id="3" creationId="{498E9E1A-8CAB-1A6A-89EF-1A23B22EC07C}"/>
          </ac:picMkLst>
        </pc:picChg>
        <pc:picChg chg="del">
          <ac:chgData name="Kim, Jun Sik" userId="S::kimju@dickinson.edu::532268b0-e633-43f1-a00d-5093dba31acd" providerId="AD" clId="Web-{C3B12871-EA92-6B88-1EA1-CA51D9815FA4}" dt="2025-05-08T02:57:16.505" v="31"/>
          <ac:picMkLst>
            <pc:docMk/>
            <pc:sldMk cId="1289729689" sldId="275"/>
            <ac:picMk id="4" creationId="{CCB01703-D817-3A5D-7A05-D412DFD188B9}"/>
          </ac:picMkLst>
        </pc:picChg>
        <pc:picChg chg="del">
          <ac:chgData name="Kim, Jun Sik" userId="S::kimju@dickinson.edu::532268b0-e633-43f1-a00d-5093dba31acd" providerId="AD" clId="Web-{C3B12871-EA92-6B88-1EA1-CA51D9815FA4}" dt="2025-05-08T02:57:15.677" v="30"/>
          <ac:picMkLst>
            <pc:docMk/>
            <pc:sldMk cId="1289729689" sldId="275"/>
            <ac:picMk id="5" creationId="{A4282F4D-4641-8398-4C15-44DC69AEA225}"/>
          </ac:picMkLst>
        </pc:picChg>
      </pc:sldChg>
      <pc:sldChg chg="addSp delSp modSp add ord replId">
        <pc:chgData name="Kim, Jun Sik" userId="S::kimju@dickinson.edu::532268b0-e633-43f1-a00d-5093dba31acd" providerId="AD" clId="Web-{C3B12871-EA92-6B88-1EA1-CA51D9815FA4}" dt="2025-05-08T03:21:31.996" v="715" actId="20577"/>
        <pc:sldMkLst>
          <pc:docMk/>
          <pc:sldMk cId="497968089" sldId="276"/>
        </pc:sldMkLst>
        <pc:spChg chg="del mod ord">
          <ac:chgData name="Kim, Jun Sik" userId="S::kimju@dickinson.edu::532268b0-e633-43f1-a00d-5093dba31acd" providerId="AD" clId="Web-{C3B12871-EA92-6B88-1EA1-CA51D9815FA4}" dt="2025-05-08T03:07:24.386" v="194"/>
          <ac:spMkLst>
            <pc:docMk/>
            <pc:sldMk cId="497968089" sldId="276"/>
            <ac:spMk id="2" creationId="{D5C121AD-FEC6-0EDE-36A4-1FA3E6F210C2}"/>
          </ac:spMkLst>
        </pc:spChg>
        <pc:spChg chg="add del">
          <ac:chgData name="Kim, Jun Sik" userId="S::kimju@dickinson.edu::532268b0-e633-43f1-a00d-5093dba31acd" providerId="AD" clId="Web-{C3B12871-EA92-6B88-1EA1-CA51D9815FA4}" dt="2025-05-08T03:05:29.679" v="126"/>
          <ac:spMkLst>
            <pc:docMk/>
            <pc:sldMk cId="497968089" sldId="276"/>
            <ac:spMk id="6" creationId="{3438D8C6-ABB8-DB82-9B10-BEDDF8FF76B4}"/>
          </ac:spMkLst>
        </pc:spChg>
        <pc:spChg chg="add mod">
          <ac:chgData name="Kim, Jun Sik" userId="S::kimju@dickinson.edu::532268b0-e633-43f1-a00d-5093dba31acd" providerId="AD" clId="Web-{C3B12871-EA92-6B88-1EA1-CA51D9815FA4}" dt="2025-05-08T03:21:31.996" v="715" actId="20577"/>
          <ac:spMkLst>
            <pc:docMk/>
            <pc:sldMk cId="497968089" sldId="276"/>
            <ac:spMk id="7" creationId="{69A185CF-E7C7-C168-F51B-2067B2BF16D0}"/>
          </ac:spMkLst>
        </pc:spChg>
        <pc:spChg chg="add del mod">
          <ac:chgData name="Kim, Jun Sik" userId="S::kimju@dickinson.edu::532268b0-e633-43f1-a00d-5093dba31acd" providerId="AD" clId="Web-{C3B12871-EA92-6B88-1EA1-CA51D9815FA4}" dt="2025-05-08T03:07:27.605" v="195"/>
          <ac:spMkLst>
            <pc:docMk/>
            <pc:sldMk cId="497968089" sldId="276"/>
            <ac:spMk id="9" creationId="{86A1BBB8-3331-C7B5-7550-245789D17710}"/>
          </ac:spMkLst>
        </pc:spChg>
        <pc:spChg chg="add mod">
          <ac:chgData name="Kim, Jun Sik" userId="S::kimju@dickinson.edu::532268b0-e633-43f1-a00d-5093dba31acd" providerId="AD" clId="Web-{C3B12871-EA92-6B88-1EA1-CA51D9815FA4}" dt="2025-05-08T03:08:39.248" v="274" actId="20577"/>
          <ac:spMkLst>
            <pc:docMk/>
            <pc:sldMk cId="497968089" sldId="276"/>
            <ac:spMk id="10" creationId="{C0D9E9FF-8BF7-427B-11A2-C15A86E45BAF}"/>
          </ac:spMkLst>
        </pc:spChg>
        <pc:spChg chg="del">
          <ac:chgData name="Kim, Jun Sik" userId="S::kimju@dickinson.edu::532268b0-e633-43f1-a00d-5093dba31acd" providerId="AD" clId="Web-{C3B12871-EA92-6B88-1EA1-CA51D9815FA4}" dt="2025-05-08T02:57:28.084" v="35"/>
          <ac:spMkLst>
            <pc:docMk/>
            <pc:sldMk cId="497968089" sldId="276"/>
            <ac:spMk id="24" creationId="{842A43F7-1462-D179-5861-87A78D42B14B}"/>
          </ac:spMkLst>
        </pc:spChg>
        <pc:spChg chg="add">
          <ac:chgData name="Kim, Jun Sik" userId="S::kimju@dickinson.edu::532268b0-e633-43f1-a00d-5093dba31acd" providerId="AD" clId="Web-{C3B12871-EA92-6B88-1EA1-CA51D9815FA4}" dt="2025-05-08T02:57:28.084" v="35"/>
          <ac:spMkLst>
            <pc:docMk/>
            <pc:sldMk cId="497968089" sldId="276"/>
            <ac:spMk id="29" creationId="{B9D7E975-9161-4F2D-AC53-69E1912F6B5D}"/>
          </ac:spMkLst>
        </pc:spChg>
        <pc:spChg chg="add">
          <ac:chgData name="Kim, Jun Sik" userId="S::kimju@dickinson.edu::532268b0-e633-43f1-a00d-5093dba31acd" providerId="AD" clId="Web-{C3B12871-EA92-6B88-1EA1-CA51D9815FA4}" dt="2025-05-08T02:57:28.084" v="35"/>
          <ac:spMkLst>
            <pc:docMk/>
            <pc:sldMk cId="497968089" sldId="276"/>
            <ac:spMk id="31" creationId="{827DC2C4-B485-428A-BF4A-472D2967F47F}"/>
          </ac:spMkLst>
        </pc:spChg>
        <pc:spChg chg="add">
          <ac:chgData name="Kim, Jun Sik" userId="S::kimju@dickinson.edu::532268b0-e633-43f1-a00d-5093dba31acd" providerId="AD" clId="Web-{C3B12871-EA92-6B88-1EA1-CA51D9815FA4}" dt="2025-05-08T02:57:28.084" v="35"/>
          <ac:spMkLst>
            <pc:docMk/>
            <pc:sldMk cId="497968089" sldId="276"/>
            <ac:spMk id="33" creationId="{463E6235-1649-4B47-9862-4026FC473B6F}"/>
          </ac:spMkLst>
        </pc:spChg>
        <pc:picChg chg="del">
          <ac:chgData name="Kim, Jun Sik" userId="S::kimju@dickinson.edu::532268b0-e633-43f1-a00d-5093dba31acd" providerId="AD" clId="Web-{C3B12871-EA92-6B88-1EA1-CA51D9815FA4}" dt="2025-05-08T02:57:18.224" v="33"/>
          <ac:picMkLst>
            <pc:docMk/>
            <pc:sldMk cId="497968089" sldId="276"/>
            <ac:picMk id="3" creationId="{7C147238-C6B3-7CBD-C48A-4B23228D9023}"/>
          </ac:picMkLst>
        </pc:picChg>
        <pc:picChg chg="mod modCrop">
          <ac:chgData name="Kim, Jun Sik" userId="S::kimju@dickinson.edu::532268b0-e633-43f1-a00d-5093dba31acd" providerId="AD" clId="Web-{C3B12871-EA92-6B88-1EA1-CA51D9815FA4}" dt="2025-05-08T03:05:22.663" v="124" actId="1076"/>
          <ac:picMkLst>
            <pc:docMk/>
            <pc:sldMk cId="497968089" sldId="276"/>
            <ac:picMk id="4" creationId="{B1F95CA1-F616-360B-E7AE-73D74ABD4340}"/>
          </ac:picMkLst>
        </pc:picChg>
        <pc:picChg chg="del">
          <ac:chgData name="Kim, Jun Sik" userId="S::kimju@dickinson.edu::532268b0-e633-43f1-a00d-5093dba31acd" providerId="AD" clId="Web-{C3B12871-EA92-6B88-1EA1-CA51D9815FA4}" dt="2025-05-08T02:57:17.740" v="32"/>
          <ac:picMkLst>
            <pc:docMk/>
            <pc:sldMk cId="497968089" sldId="276"/>
            <ac:picMk id="5" creationId="{7A5B9FBF-5184-A0A6-020D-04F1CB87465C}"/>
          </ac:picMkLst>
        </pc:picChg>
      </pc:sldChg>
      <pc:sldChg chg="addSp delSp modSp new mod setBg">
        <pc:chgData name="Kim, Jun Sik" userId="S::kimju@dickinson.edu::532268b0-e633-43f1-a00d-5093dba31acd" providerId="AD" clId="Web-{C3B12871-EA92-6B88-1EA1-CA51D9815FA4}" dt="2025-05-08T03:20:04.634" v="694"/>
        <pc:sldMkLst>
          <pc:docMk/>
          <pc:sldMk cId="1921434420" sldId="277"/>
        </pc:sldMkLst>
        <pc:spChg chg="mod">
          <ac:chgData name="Kim, Jun Sik" userId="S::kimju@dickinson.edu::532268b0-e633-43f1-a00d-5093dba31acd" providerId="AD" clId="Web-{C3B12871-EA92-6B88-1EA1-CA51D9815FA4}" dt="2025-05-08T03:01:25.155" v="95"/>
          <ac:spMkLst>
            <pc:docMk/>
            <pc:sldMk cId="1921434420" sldId="277"/>
            <ac:spMk id="2" creationId="{88ACCAAB-5A8B-ECD4-7605-C7EF576C37D1}"/>
          </ac:spMkLst>
        </pc:spChg>
        <pc:spChg chg="add mod">
          <ac:chgData name="Kim, Jun Sik" userId="S::kimju@dickinson.edu::532268b0-e633-43f1-a00d-5093dba31acd" providerId="AD" clId="Web-{C3B12871-EA92-6B88-1EA1-CA51D9815FA4}" dt="2025-05-08T03:19:22.773" v="680" actId="20577"/>
          <ac:spMkLst>
            <pc:docMk/>
            <pc:sldMk cId="1921434420" sldId="277"/>
            <ac:spMk id="6" creationId="{42409CE5-6FD5-596A-146D-5B635ADFB278}"/>
          </ac:spMkLst>
        </pc:spChg>
        <pc:spChg chg="add mod">
          <ac:chgData name="Kim, Jun Sik" userId="S::kimju@dickinson.edu::532268b0-e633-43f1-a00d-5093dba31acd" providerId="AD" clId="Web-{C3B12871-EA92-6B88-1EA1-CA51D9815FA4}" dt="2025-05-08T03:19:38.649" v="687" actId="20577"/>
          <ac:spMkLst>
            <pc:docMk/>
            <pc:sldMk cId="1921434420" sldId="277"/>
            <ac:spMk id="7" creationId="{AC9CEC69-7CAA-7341-6101-7A8B29D79060}"/>
          </ac:spMkLst>
        </pc:spChg>
        <pc:spChg chg="add mod">
          <ac:chgData name="Kim, Jun Sik" userId="S::kimju@dickinson.edu::532268b0-e633-43f1-a00d-5093dba31acd" providerId="AD" clId="Web-{C3B12871-EA92-6B88-1EA1-CA51D9815FA4}" dt="2025-05-08T03:19:44.618" v="693" actId="20577"/>
          <ac:spMkLst>
            <pc:docMk/>
            <pc:sldMk cId="1921434420" sldId="277"/>
            <ac:spMk id="8" creationId="{FFD47546-993E-C405-B090-D03F1AAF83EC}"/>
          </ac:spMkLst>
        </pc:spChg>
        <pc:spChg chg="add del">
          <ac:chgData name="Kim, Jun Sik" userId="S::kimju@dickinson.edu::532268b0-e633-43f1-a00d-5093dba31acd" providerId="AD" clId="Web-{C3B12871-EA92-6B88-1EA1-CA51D9815FA4}" dt="2025-05-08T03:01:25.139" v="94"/>
          <ac:spMkLst>
            <pc:docMk/>
            <pc:sldMk cId="1921434420" sldId="277"/>
            <ac:spMk id="10" creationId="{2111B97A-2FB0-4625-8C2E-CDCB1AF683A2}"/>
          </ac:spMkLst>
        </pc:spChg>
        <pc:spChg chg="add">
          <ac:chgData name="Kim, Jun Sik" userId="S::kimju@dickinson.edu::532268b0-e633-43f1-a00d-5093dba31acd" providerId="AD" clId="Web-{C3B12871-EA92-6B88-1EA1-CA51D9815FA4}" dt="2025-05-08T03:01:25.155" v="95"/>
          <ac:spMkLst>
            <pc:docMk/>
            <pc:sldMk cId="1921434420" sldId="277"/>
            <ac:spMk id="14" creationId="{0FE50278-E2EC-42B2-A1F1-921DD39901C4}"/>
          </ac:spMkLst>
        </pc:spChg>
        <pc:spChg chg="add del">
          <ac:chgData name="Kim, Jun Sik" userId="S::kimju@dickinson.edu::532268b0-e633-43f1-a00d-5093dba31acd" providerId="AD" clId="Web-{C3B12871-EA92-6B88-1EA1-CA51D9815FA4}" dt="2025-05-08T03:01:25.139" v="94"/>
          <ac:spMkLst>
            <pc:docMk/>
            <pc:sldMk cId="1921434420" sldId="277"/>
            <ac:spMk id="16" creationId="{8ED94938-268E-4C0A-A08A-B3980C78BAEB}"/>
          </ac:spMkLst>
        </pc:spChg>
        <pc:spChg chg="add">
          <ac:chgData name="Kim, Jun Sik" userId="S::kimju@dickinson.edu::532268b0-e633-43f1-a00d-5093dba31acd" providerId="AD" clId="Web-{C3B12871-EA92-6B88-1EA1-CA51D9815FA4}" dt="2025-05-08T03:01:25.155" v="95"/>
          <ac:spMkLst>
            <pc:docMk/>
            <pc:sldMk cId="1921434420" sldId="277"/>
            <ac:spMk id="18" creationId="{9CB95732-565A-4D2C-A3AB-CC460C0D3826}"/>
          </ac:spMkLst>
        </pc:spChg>
        <pc:spChg chg="add">
          <ac:chgData name="Kim, Jun Sik" userId="S::kimju@dickinson.edu::532268b0-e633-43f1-a00d-5093dba31acd" providerId="AD" clId="Web-{C3B12871-EA92-6B88-1EA1-CA51D9815FA4}" dt="2025-05-08T03:01:25.155" v="95"/>
          <ac:spMkLst>
            <pc:docMk/>
            <pc:sldMk cId="1921434420" sldId="277"/>
            <ac:spMk id="19" creationId="{E19B653C-798C-4333-8452-3DF3AE3C1D11}"/>
          </ac:spMkLst>
        </pc:spChg>
        <pc:spChg chg="add">
          <ac:chgData name="Kim, Jun Sik" userId="S::kimju@dickinson.edu::532268b0-e633-43f1-a00d-5093dba31acd" providerId="AD" clId="Web-{C3B12871-EA92-6B88-1EA1-CA51D9815FA4}" dt="2025-05-08T03:01:25.155" v="95"/>
          <ac:spMkLst>
            <pc:docMk/>
            <pc:sldMk cId="1921434420" sldId="277"/>
            <ac:spMk id="20" creationId="{1236153F-0DB4-40DD-87C6-B40C1B7E282C}"/>
          </ac:spMkLst>
        </pc:spChg>
        <pc:grpChg chg="add">
          <ac:chgData name="Kim, Jun Sik" userId="S::kimju@dickinson.edu::532268b0-e633-43f1-a00d-5093dba31acd" providerId="AD" clId="Web-{C3B12871-EA92-6B88-1EA1-CA51D9815FA4}" dt="2025-05-08T03:20:04.634" v="694"/>
          <ac:grpSpMkLst>
            <pc:docMk/>
            <pc:sldMk cId="1921434420" sldId="277"/>
            <ac:grpSpMk id="9" creationId="{70ADBE80-7D22-F544-B1C0-C0C7F6BAD9F4}"/>
          </ac:grpSpMkLst>
        </pc:grpChg>
        <pc:grpChg chg="add del">
          <ac:chgData name="Kim, Jun Sik" userId="S::kimju@dickinson.edu::532268b0-e633-43f1-a00d-5093dba31acd" providerId="AD" clId="Web-{C3B12871-EA92-6B88-1EA1-CA51D9815FA4}" dt="2025-05-08T03:01:25.139" v="94"/>
          <ac:grpSpMkLst>
            <pc:docMk/>
            <pc:sldMk cId="1921434420" sldId="277"/>
            <ac:grpSpMk id="12" creationId="{B83D307E-DF68-43F8-97CE-0AAE950A7129}"/>
          </ac:grpSpMkLst>
        </pc:grpChg>
        <pc:picChg chg="add mod">
          <ac:chgData name="Kim, Jun Sik" userId="S::kimju@dickinson.edu::532268b0-e633-43f1-a00d-5093dba31acd" providerId="AD" clId="Web-{C3B12871-EA92-6B88-1EA1-CA51D9815FA4}" dt="2025-05-08T03:18:34.459" v="662" actId="14100"/>
          <ac:picMkLst>
            <pc:docMk/>
            <pc:sldMk cId="1921434420" sldId="277"/>
            <ac:picMk id="3" creationId="{C1DBFF27-64D7-1F59-C3EB-F58D277E20D2}"/>
          </ac:picMkLst>
        </pc:picChg>
        <pc:picChg chg="add mod ord">
          <ac:chgData name="Kim, Jun Sik" userId="S::kimju@dickinson.edu::532268b0-e633-43f1-a00d-5093dba31acd" providerId="AD" clId="Web-{C3B12871-EA92-6B88-1EA1-CA51D9815FA4}" dt="2025-05-08T03:18:43.709" v="666" actId="1076"/>
          <ac:picMkLst>
            <pc:docMk/>
            <pc:sldMk cId="1921434420" sldId="277"/>
            <ac:picMk id="4" creationId="{36D66AEC-3C35-729E-AEB5-8B6B37834D7B}"/>
          </ac:picMkLst>
        </pc:picChg>
        <pc:picChg chg="add mod">
          <ac:chgData name="Kim, Jun Sik" userId="S::kimju@dickinson.edu::532268b0-e633-43f1-a00d-5093dba31acd" providerId="AD" clId="Web-{C3B12871-EA92-6B88-1EA1-CA51D9815FA4}" dt="2025-05-08T03:18:41.568" v="665" actId="1076"/>
          <ac:picMkLst>
            <pc:docMk/>
            <pc:sldMk cId="1921434420" sldId="277"/>
            <ac:picMk id="5" creationId="{88D31058-BB70-C802-EE5B-6FEC01D0B07E}"/>
          </ac:picMkLst>
        </pc:picChg>
      </pc:sldChg>
      <pc:sldChg chg="addSp delSp modSp new mod ord setBg">
        <pc:chgData name="Kim, Jun Sik" userId="S::kimju@dickinson.edu::532268b0-e633-43f1-a00d-5093dba31acd" providerId="AD" clId="Web-{C3B12871-EA92-6B88-1EA1-CA51D9815FA4}" dt="2025-05-08T03:23:30.438" v="769" actId="20577"/>
        <pc:sldMkLst>
          <pc:docMk/>
          <pc:sldMk cId="3836839914" sldId="278"/>
        </pc:sldMkLst>
        <pc:spChg chg="mod">
          <ac:chgData name="Kim, Jun Sik" userId="S::kimju@dickinson.edu::532268b0-e633-43f1-a00d-5093dba31acd" providerId="AD" clId="Web-{C3B12871-EA92-6B88-1EA1-CA51D9815FA4}" dt="2025-05-08T03:23:30.438" v="769" actId="20577"/>
          <ac:spMkLst>
            <pc:docMk/>
            <pc:sldMk cId="3836839914" sldId="278"/>
            <ac:spMk id="2" creationId="{FC8C2A6F-82B2-E045-9E16-A846377A64D2}"/>
          </ac:spMkLst>
        </pc:spChg>
        <pc:spChg chg="add del mod">
          <ac:chgData name="Kim, Jun Sik" userId="S::kimju@dickinson.edu::532268b0-e633-43f1-a00d-5093dba31acd" providerId="AD" clId="Web-{C3B12871-EA92-6B88-1EA1-CA51D9815FA4}" dt="2025-05-08T03:11:24.865" v="431"/>
          <ac:spMkLst>
            <pc:docMk/>
            <pc:sldMk cId="3836839914" sldId="278"/>
            <ac:spMk id="4" creationId="{55AD7799-1740-8C70-C432-346DD6E8624A}"/>
          </ac:spMkLst>
        </pc:spChg>
        <pc:spChg chg="add mod">
          <ac:chgData name="Kim, Jun Sik" userId="S::kimju@dickinson.edu::532268b0-e633-43f1-a00d-5093dba31acd" providerId="AD" clId="Web-{C3B12871-EA92-6B88-1EA1-CA51D9815FA4}" dt="2025-05-08T03:12:38.649" v="504" actId="20577"/>
          <ac:spMkLst>
            <pc:docMk/>
            <pc:sldMk cId="3836839914" sldId="278"/>
            <ac:spMk id="6" creationId="{9C6E8B2A-1C8D-084A-F7E7-C25E43DD2271}"/>
          </ac:spMkLst>
        </pc:spChg>
        <pc:spChg chg="add mod">
          <ac:chgData name="Kim, Jun Sik" userId="S::kimju@dickinson.edu::532268b0-e633-43f1-a00d-5093dba31acd" providerId="AD" clId="Web-{C3B12871-EA92-6B88-1EA1-CA51D9815FA4}" dt="2025-05-08T03:11:11.256" v="426"/>
          <ac:spMkLst>
            <pc:docMk/>
            <pc:sldMk cId="3836839914" sldId="278"/>
            <ac:spMk id="8" creationId="{A4AC5506-6312-4701-8D3C-40187889A947}"/>
          </ac:spMkLst>
        </pc:spChg>
        <pc:picChg chg="add mod">
          <ac:chgData name="Kim, Jun Sik" userId="S::kimju@dickinson.edu::532268b0-e633-43f1-a00d-5093dba31acd" providerId="AD" clId="Web-{C3B12871-EA92-6B88-1EA1-CA51D9815FA4}" dt="2025-05-08T03:11:20.771" v="427" actId="1076"/>
          <ac:picMkLst>
            <pc:docMk/>
            <pc:sldMk cId="3836839914" sldId="278"/>
            <ac:picMk id="3" creationId="{41FEA912-4372-1E44-6F3C-1510ADC65121}"/>
          </ac:picMkLst>
        </pc:picChg>
      </pc:sldChg>
      <pc:sldChg chg="addSp delSp modSp add mod ord replId setBg">
        <pc:chgData name="Kim, Jun Sik" userId="S::kimju@dickinson.edu::532268b0-e633-43f1-a00d-5093dba31acd" providerId="AD" clId="Web-{C3B12871-EA92-6B88-1EA1-CA51D9815FA4}" dt="2025-05-08T03:31:50.581" v="856"/>
        <pc:sldMkLst>
          <pc:docMk/>
          <pc:sldMk cId="2715018017" sldId="279"/>
        </pc:sldMkLst>
        <pc:spChg chg="mod">
          <ac:chgData name="Kim, Jun Sik" userId="S::kimju@dickinson.edu::532268b0-e633-43f1-a00d-5093dba31acd" providerId="AD" clId="Web-{C3B12871-EA92-6B88-1EA1-CA51D9815FA4}" dt="2025-05-08T03:31:30.049" v="848" actId="20577"/>
          <ac:spMkLst>
            <pc:docMk/>
            <pc:sldMk cId="2715018017" sldId="279"/>
            <ac:spMk id="2" creationId="{1B783AA6-4BDE-6FEC-741C-83D34B44DC9B}"/>
          </ac:spMkLst>
        </pc:spChg>
        <pc:spChg chg="add del mod">
          <ac:chgData name="Kim, Jun Sik" userId="S::kimju@dickinson.edu::532268b0-e633-43f1-a00d-5093dba31acd" providerId="AD" clId="Web-{C3B12871-EA92-6B88-1EA1-CA51D9815FA4}" dt="2025-05-08T03:31:30.236" v="852"/>
          <ac:spMkLst>
            <pc:docMk/>
            <pc:sldMk cId="2715018017" sldId="279"/>
            <ac:spMk id="5" creationId="{096A8381-2740-DB9E-BEF1-DB00413C4FB3}"/>
          </ac:spMkLst>
        </pc:spChg>
        <pc:spChg chg="add">
          <ac:chgData name="Kim, Jun Sik" userId="S::kimju@dickinson.edu::532268b0-e633-43f1-a00d-5093dba31acd" providerId="AD" clId="Web-{C3B12871-EA92-6B88-1EA1-CA51D9815FA4}" dt="2025-05-08T03:31:30.189" v="851"/>
          <ac:spMkLst>
            <pc:docMk/>
            <pc:sldMk cId="2715018017" sldId="279"/>
            <ac:spMk id="6" creationId="{FFB4F60F-39D5-A576-79DA-C8D2E1E87144}"/>
          </ac:spMkLst>
        </pc:spChg>
        <pc:spChg chg="add del">
          <ac:chgData name="Kim, Jun Sik" userId="S::kimju@dickinson.edu::532268b0-e633-43f1-a00d-5093dba31acd" providerId="AD" clId="Web-{C3B12871-EA92-6B88-1EA1-CA51D9815FA4}" dt="2025-05-08T03:31:30.314" v="854"/>
          <ac:spMkLst>
            <pc:docMk/>
            <pc:sldMk cId="2715018017" sldId="279"/>
            <ac:spMk id="7" creationId="{242942F6-9046-E8F0-9048-E5D9A32CC9ED}"/>
          </ac:spMkLst>
        </pc:spChg>
        <pc:spChg chg="add mod">
          <ac:chgData name="Kim, Jun Sik" userId="S::kimju@dickinson.edu::532268b0-e633-43f1-a00d-5093dba31acd" providerId="AD" clId="Web-{C3B12871-EA92-6B88-1EA1-CA51D9815FA4}" dt="2025-05-08T03:31:50.581" v="856"/>
          <ac:spMkLst>
            <pc:docMk/>
            <pc:sldMk cId="2715018017" sldId="279"/>
            <ac:spMk id="8" creationId="{A4AC5506-6312-4701-8D3C-40187889A947}"/>
          </ac:spMkLst>
        </pc:spChg>
        <pc:picChg chg="add del mod">
          <ac:chgData name="Kim, Jun Sik" userId="S::kimju@dickinson.edu::532268b0-e633-43f1-a00d-5093dba31acd" providerId="AD" clId="Web-{C3B12871-EA92-6B88-1EA1-CA51D9815FA4}" dt="2025-05-08T03:31:30.096" v="849"/>
          <ac:picMkLst>
            <pc:docMk/>
            <pc:sldMk cId="2715018017" sldId="279"/>
            <ac:picMk id="3" creationId="{DB6A5A09-6E35-4949-22B3-366023AC997E}"/>
          </ac:picMkLst>
        </pc:picChg>
      </pc:sldChg>
      <pc:sldChg chg="addSp delSp modSp add mod ord replId setBg">
        <pc:chgData name="Kim, Jun Sik" userId="S::kimju@dickinson.edu::532268b0-e633-43f1-a00d-5093dba31acd" providerId="AD" clId="Web-{C3B12871-EA92-6B88-1EA1-CA51D9815FA4}" dt="2025-05-08T03:23:00.343" v="751" actId="20577"/>
        <pc:sldMkLst>
          <pc:docMk/>
          <pc:sldMk cId="1878569607" sldId="280"/>
        </pc:sldMkLst>
        <pc:spChg chg="mod">
          <ac:chgData name="Kim, Jun Sik" userId="S::kimju@dickinson.edu::532268b0-e633-43f1-a00d-5093dba31acd" providerId="AD" clId="Web-{C3B12871-EA92-6B88-1EA1-CA51D9815FA4}" dt="2025-05-08T03:23:00.343" v="751" actId="20577"/>
          <ac:spMkLst>
            <pc:docMk/>
            <pc:sldMk cId="1878569607" sldId="280"/>
            <ac:spMk id="2" creationId="{77CBFDD8-E1D5-2C0F-1E19-70EE7E5F7A3D}"/>
          </ac:spMkLst>
        </pc:spChg>
        <pc:spChg chg="add del mod">
          <ac:chgData name="Kim, Jun Sik" userId="S::kimju@dickinson.edu::532268b0-e633-43f1-a00d-5093dba31acd" providerId="AD" clId="Web-{C3B12871-EA92-6B88-1EA1-CA51D9815FA4}" dt="2025-05-08T03:14:08.277" v="559"/>
          <ac:spMkLst>
            <pc:docMk/>
            <pc:sldMk cId="1878569607" sldId="280"/>
            <ac:spMk id="4" creationId="{51D1FB0D-6F3C-8AE3-023B-A5C09E6390FB}"/>
          </ac:spMkLst>
        </pc:spChg>
        <pc:spChg chg="add mod">
          <ac:chgData name="Kim, Jun Sik" userId="S::kimju@dickinson.edu::532268b0-e633-43f1-a00d-5093dba31acd" providerId="AD" clId="Web-{C3B12871-EA92-6B88-1EA1-CA51D9815FA4}" dt="2025-05-08T03:17:20.269" v="642" actId="20577"/>
          <ac:spMkLst>
            <pc:docMk/>
            <pc:sldMk cId="1878569607" sldId="280"/>
            <ac:spMk id="6" creationId="{E6CD4B39-8657-82F4-4983-10E6E1EE39D7}"/>
          </ac:spMkLst>
        </pc:spChg>
        <pc:spChg chg="add mod">
          <ac:chgData name="Kim, Jun Sik" userId="S::kimju@dickinson.edu::532268b0-e633-43f1-a00d-5093dba31acd" providerId="AD" clId="Web-{C3B12871-EA92-6B88-1EA1-CA51D9815FA4}" dt="2025-05-08T03:04:59.334" v="119"/>
          <ac:spMkLst>
            <pc:docMk/>
            <pc:sldMk cId="1878569607" sldId="280"/>
            <ac:spMk id="8" creationId="{A4AC5506-6312-4701-8D3C-40187889A947}"/>
          </ac:spMkLst>
        </pc:spChg>
        <pc:picChg chg="add mod">
          <ac:chgData name="Kim, Jun Sik" userId="S::kimju@dickinson.edu::532268b0-e633-43f1-a00d-5093dba31acd" providerId="AD" clId="Web-{C3B12871-EA92-6B88-1EA1-CA51D9815FA4}" dt="2025-05-08T03:14:05.371" v="555" actId="1076"/>
          <ac:picMkLst>
            <pc:docMk/>
            <pc:sldMk cId="1878569607" sldId="280"/>
            <ac:picMk id="3" creationId="{1DEB2618-80CE-3A86-DD9B-33F97A914C96}"/>
          </ac:picMkLst>
        </pc:picChg>
      </pc:sldChg>
      <pc:sldChg chg="addSp modSp new mod setBg">
        <pc:chgData name="Kim, Jun Sik" userId="S::kimju@dickinson.edu::532268b0-e633-43f1-a00d-5093dba31acd" providerId="AD" clId="Web-{C3B12871-EA92-6B88-1EA1-CA51D9815FA4}" dt="2025-05-08T03:20:31.979" v="704" actId="1076"/>
        <pc:sldMkLst>
          <pc:docMk/>
          <pc:sldMk cId="3189911312" sldId="281"/>
        </pc:sldMkLst>
        <pc:spChg chg="mod">
          <ac:chgData name="Kim, Jun Sik" userId="S::kimju@dickinson.edu::532268b0-e633-43f1-a00d-5093dba31acd" providerId="AD" clId="Web-{C3B12871-EA92-6B88-1EA1-CA51D9815FA4}" dt="2025-05-08T03:18:18.255" v="654"/>
          <ac:spMkLst>
            <pc:docMk/>
            <pc:sldMk cId="3189911312" sldId="281"/>
            <ac:spMk id="2" creationId="{F2F71E34-8099-5386-4A96-DF3AD8FADA43}"/>
          </ac:spMkLst>
        </pc:spChg>
        <pc:spChg chg="mod">
          <ac:chgData name="Kim, Jun Sik" userId="S::kimju@dickinson.edu::532268b0-e633-43f1-a00d-5093dba31acd" providerId="AD" clId="Web-{C3B12871-EA92-6B88-1EA1-CA51D9815FA4}" dt="2025-05-08T03:20:14.681" v="698" actId="20577"/>
          <ac:spMkLst>
            <pc:docMk/>
            <pc:sldMk cId="3189911312" sldId="281"/>
            <ac:spMk id="7" creationId="{3F20FBEF-6F5B-B2FD-09E5-8D0112C4E1BE}"/>
          </ac:spMkLst>
        </pc:spChg>
        <pc:spChg chg="add">
          <ac:chgData name="Kim, Jun Sik" userId="S::kimju@dickinson.edu::532268b0-e633-43f1-a00d-5093dba31acd" providerId="AD" clId="Web-{C3B12871-EA92-6B88-1EA1-CA51D9815FA4}" dt="2025-05-08T03:18:18.255" v="654"/>
          <ac:spMkLst>
            <pc:docMk/>
            <pc:sldMk cId="3189911312" sldId="281"/>
            <ac:spMk id="10" creationId="{9CB95732-565A-4D2C-A3AB-CC460C0D3826}"/>
          </ac:spMkLst>
        </pc:spChg>
        <pc:spChg chg="add">
          <ac:chgData name="Kim, Jun Sik" userId="S::kimju@dickinson.edu::532268b0-e633-43f1-a00d-5093dba31acd" providerId="AD" clId="Web-{C3B12871-EA92-6B88-1EA1-CA51D9815FA4}" dt="2025-05-08T03:18:18.255" v="654"/>
          <ac:spMkLst>
            <pc:docMk/>
            <pc:sldMk cId="3189911312" sldId="281"/>
            <ac:spMk id="12" creationId="{E19B653C-798C-4333-8452-3DF3AE3C1D11}"/>
          </ac:spMkLst>
        </pc:spChg>
        <pc:spChg chg="add">
          <ac:chgData name="Kim, Jun Sik" userId="S::kimju@dickinson.edu::532268b0-e633-43f1-a00d-5093dba31acd" providerId="AD" clId="Web-{C3B12871-EA92-6B88-1EA1-CA51D9815FA4}" dt="2025-05-08T03:18:18.255" v="654"/>
          <ac:spMkLst>
            <pc:docMk/>
            <pc:sldMk cId="3189911312" sldId="281"/>
            <ac:spMk id="14" creationId="{0FE50278-E2EC-42B2-A1F1-921DD39901C4}"/>
          </ac:spMkLst>
        </pc:spChg>
        <pc:spChg chg="add">
          <ac:chgData name="Kim, Jun Sik" userId="S::kimju@dickinson.edu::532268b0-e633-43f1-a00d-5093dba31acd" providerId="AD" clId="Web-{C3B12871-EA92-6B88-1EA1-CA51D9815FA4}" dt="2025-05-08T03:18:18.255" v="654"/>
          <ac:spMkLst>
            <pc:docMk/>
            <pc:sldMk cId="3189911312" sldId="281"/>
            <ac:spMk id="16" creationId="{1236153F-0DB4-40DD-87C6-B40C1B7E282C}"/>
          </ac:spMkLst>
        </pc:spChg>
        <pc:grpChg chg="add mod">
          <ac:chgData name="Kim, Jun Sik" userId="S::kimju@dickinson.edu::532268b0-e633-43f1-a00d-5093dba31acd" providerId="AD" clId="Web-{C3B12871-EA92-6B88-1EA1-CA51D9815FA4}" dt="2025-05-08T03:20:25.556" v="702" actId="1076"/>
          <ac:grpSpMkLst>
            <pc:docMk/>
            <pc:sldMk cId="3189911312" sldId="281"/>
            <ac:grpSpMk id="11" creationId="{25352046-176F-14A1-4B99-EAC1982F89F0}"/>
          </ac:grpSpMkLst>
        </pc:grpChg>
        <pc:picChg chg="add mod">
          <ac:chgData name="Kim, Jun Sik" userId="S::kimju@dickinson.edu::532268b0-e633-43f1-a00d-5093dba31acd" providerId="AD" clId="Web-{C3B12871-EA92-6B88-1EA1-CA51D9815FA4}" dt="2025-05-08T03:20:23.931" v="700" actId="1076"/>
          <ac:picMkLst>
            <pc:docMk/>
            <pc:sldMk cId="3189911312" sldId="281"/>
            <ac:picMk id="3" creationId="{CE9B2711-230E-2A46-BE91-2994848E1C37}"/>
          </ac:picMkLst>
        </pc:picChg>
        <pc:picChg chg="add mod">
          <ac:chgData name="Kim, Jun Sik" userId="S::kimju@dickinson.edu::532268b0-e633-43f1-a00d-5093dba31acd" providerId="AD" clId="Web-{C3B12871-EA92-6B88-1EA1-CA51D9815FA4}" dt="2025-05-08T03:20:31.979" v="704" actId="1076"/>
          <ac:picMkLst>
            <pc:docMk/>
            <pc:sldMk cId="3189911312" sldId="281"/>
            <ac:picMk id="4" creationId="{6772BEC1-64C3-3749-9529-C10008AA67E3}"/>
          </ac:picMkLst>
        </pc:picChg>
        <pc:picChg chg="add mod ord">
          <ac:chgData name="Kim, Jun Sik" userId="S::kimju@dickinson.edu::532268b0-e633-43f1-a00d-5093dba31acd" providerId="AD" clId="Web-{C3B12871-EA92-6B88-1EA1-CA51D9815FA4}" dt="2025-05-08T03:20:29.963" v="703" actId="1076"/>
          <ac:picMkLst>
            <pc:docMk/>
            <pc:sldMk cId="3189911312" sldId="281"/>
            <ac:picMk id="5" creationId="{02C96864-ADE5-318D-F1AB-A028C2F5C0AA}"/>
          </ac:picMkLst>
        </pc:picChg>
      </pc:sldChg>
      <pc:sldChg chg="modSp new">
        <pc:chgData name="Kim, Jun Sik" userId="S::kimju@dickinson.edu::532268b0-e633-43f1-a00d-5093dba31acd" providerId="AD" clId="Web-{C3B12871-EA92-6B88-1EA1-CA51D9815FA4}" dt="2025-05-08T03:24:37.940" v="784" actId="20577"/>
        <pc:sldMkLst>
          <pc:docMk/>
          <pc:sldMk cId="3192764568" sldId="282"/>
        </pc:sldMkLst>
        <pc:spChg chg="mod">
          <ac:chgData name="Kim, Jun Sik" userId="S::kimju@dickinson.edu::532268b0-e633-43f1-a00d-5093dba31acd" providerId="AD" clId="Web-{C3B12871-EA92-6B88-1EA1-CA51D9815FA4}" dt="2025-05-08T03:24:37.940" v="784" actId="20577"/>
          <ac:spMkLst>
            <pc:docMk/>
            <pc:sldMk cId="3192764568" sldId="282"/>
            <ac:spMk id="2" creationId="{44F82A8C-BCCD-7414-DFA7-5D04D93F427B}"/>
          </ac:spMkLst>
        </pc:spChg>
      </pc:sldChg>
      <pc:sldChg chg="modSp add replId">
        <pc:chgData name="Kim, Jun Sik" userId="S::kimju@dickinson.edu::532268b0-e633-43f1-a00d-5093dba31acd" providerId="AD" clId="Web-{C3B12871-EA92-6B88-1EA1-CA51D9815FA4}" dt="2025-05-08T03:24:49.722" v="787" actId="20577"/>
        <pc:sldMkLst>
          <pc:docMk/>
          <pc:sldMk cId="3910349073" sldId="283"/>
        </pc:sldMkLst>
        <pc:spChg chg="mod">
          <ac:chgData name="Kim, Jun Sik" userId="S::kimju@dickinson.edu::532268b0-e633-43f1-a00d-5093dba31acd" providerId="AD" clId="Web-{C3B12871-EA92-6B88-1EA1-CA51D9815FA4}" dt="2025-05-08T03:24:49.722" v="787" actId="20577"/>
          <ac:spMkLst>
            <pc:docMk/>
            <pc:sldMk cId="3910349073" sldId="283"/>
            <ac:spMk id="2" creationId="{6FD23D55-3378-EC8A-972B-A79A221F181A}"/>
          </ac:spMkLst>
        </pc:spChg>
      </pc:sldChg>
      <pc:sldChg chg="modSp add replId">
        <pc:chgData name="Kim, Jun Sik" userId="S::kimju@dickinson.edu::532268b0-e633-43f1-a00d-5093dba31acd" providerId="AD" clId="Web-{C3B12871-EA92-6B88-1EA1-CA51D9815FA4}" dt="2025-05-08T03:24:54.222" v="788" actId="20577"/>
        <pc:sldMkLst>
          <pc:docMk/>
          <pc:sldMk cId="821071732" sldId="284"/>
        </pc:sldMkLst>
        <pc:spChg chg="mod">
          <ac:chgData name="Kim, Jun Sik" userId="S::kimju@dickinson.edu::532268b0-e633-43f1-a00d-5093dba31acd" providerId="AD" clId="Web-{C3B12871-EA92-6B88-1EA1-CA51D9815FA4}" dt="2025-05-08T03:24:54.222" v="788" actId="20577"/>
          <ac:spMkLst>
            <pc:docMk/>
            <pc:sldMk cId="821071732" sldId="284"/>
            <ac:spMk id="2" creationId="{2492ACD0-4EF8-348B-31EB-82BEFAA30529}"/>
          </ac:spMkLst>
        </pc:spChg>
      </pc:sldChg>
      <pc:sldChg chg="addSp delSp modSp new del">
        <pc:chgData name="Kim, Jun Sik" userId="S::kimju@dickinson.edu::532268b0-e633-43f1-a00d-5093dba31acd" providerId="AD" clId="Web-{C3B12871-EA92-6B88-1EA1-CA51D9815FA4}" dt="2025-05-08T03:31:50.503" v="855"/>
        <pc:sldMkLst>
          <pc:docMk/>
          <pc:sldMk cId="1606893234" sldId="285"/>
        </pc:sldMkLst>
        <pc:spChg chg="mod">
          <ac:chgData name="Kim, Jun Sik" userId="S::kimju@dickinson.edu::532268b0-e633-43f1-a00d-5093dba31acd" providerId="AD" clId="Web-{C3B12871-EA92-6B88-1EA1-CA51D9815FA4}" dt="2025-05-08T03:31:10.173" v="845" actId="20577"/>
          <ac:spMkLst>
            <pc:docMk/>
            <pc:sldMk cId="1606893234" sldId="285"/>
            <ac:spMk id="2" creationId="{94A8384C-DC23-CDA4-083F-754124A0EBF4}"/>
          </ac:spMkLst>
        </pc:spChg>
        <pc:spChg chg="del mod">
          <ac:chgData name="Kim, Jun Sik" userId="S::kimju@dickinson.edu::532268b0-e633-43f1-a00d-5093dba31acd" providerId="AD" clId="Web-{C3B12871-EA92-6B88-1EA1-CA51D9815FA4}" dt="2025-05-08T03:31:30.127" v="850"/>
          <ac:spMkLst>
            <pc:docMk/>
            <pc:sldMk cId="1606893234" sldId="285"/>
            <ac:spMk id="3" creationId="{FFB4F60F-39D5-A576-79DA-C8D2E1E87144}"/>
          </ac:spMkLst>
        </pc:spChg>
        <pc:spChg chg="add mod">
          <ac:chgData name="Kim, Jun Sik" userId="S::kimju@dickinson.edu::532268b0-e633-43f1-a00d-5093dba31acd" providerId="AD" clId="Web-{C3B12871-EA92-6B88-1EA1-CA51D9815FA4}" dt="2025-05-08T03:31:30.127" v="850"/>
          <ac:spMkLst>
            <pc:docMk/>
            <pc:sldMk cId="1606893234" sldId="285"/>
            <ac:spMk id="5" creationId="{979C5214-85C6-2BA9-A3D1-1D408FD96E18}"/>
          </ac:spMkLst>
        </pc:spChg>
      </pc:sldChg>
      <pc:sldChg chg="add replId">
        <pc:chgData name="Kim, Jun Sik" userId="S::kimju@dickinson.edu::532268b0-e633-43f1-a00d-5093dba31acd" providerId="AD" clId="Web-{C3B12871-EA92-6B88-1EA1-CA51D9815FA4}" dt="2025-05-08T03:31:10.032" v="843"/>
        <pc:sldMkLst>
          <pc:docMk/>
          <pc:sldMk cId="852062874" sldId="286"/>
        </pc:sldMkLst>
      </pc:sldChg>
      <pc:sldChg chg="add del replId">
        <pc:chgData name="Kim, Jun Sik" userId="S::kimju@dickinson.edu::532268b0-e633-43f1-a00d-5093dba31acd" providerId="AD" clId="Web-{C3B12871-EA92-6B88-1EA1-CA51D9815FA4}" dt="2025-05-08T03:30:32.844" v="840"/>
        <pc:sldMkLst>
          <pc:docMk/>
          <pc:sldMk cId="3144306375" sldId="286"/>
        </pc:sldMkLst>
      </pc:sldChg>
      <pc:sldChg chg="add del replId">
        <pc:chgData name="Kim, Jun Sik" userId="S::kimju@dickinson.edu::532268b0-e633-43f1-a00d-5093dba31acd" providerId="AD" clId="Web-{C3B12871-EA92-6B88-1EA1-CA51D9815FA4}" dt="2025-05-08T03:30:49.344" v="842"/>
        <pc:sldMkLst>
          <pc:docMk/>
          <pc:sldMk cId="3911330022" sldId="286"/>
        </pc:sldMkLst>
      </pc:sldChg>
    </pc:docChg>
  </pc:docChgLst>
  <pc:docChgLst>
    <pc:chgData name="Kim, Jun Sik" userId="S::kimju@dickinson.edu::532268b0-e633-43f1-a00d-5093dba31acd" providerId="AD" clId="Web-{3574BCDD-4D87-78C1-88D8-3DC70B29F860}"/>
    <pc:docChg chg="modSld">
      <pc:chgData name="Kim, Jun Sik" userId="S::kimju@dickinson.edu::532268b0-e633-43f1-a00d-5093dba31acd" providerId="AD" clId="Web-{3574BCDD-4D87-78C1-88D8-3DC70B29F860}" dt="2025-05-07T19:41:15.590" v="7"/>
      <pc:docMkLst>
        <pc:docMk/>
      </pc:docMkLst>
      <pc:sldChg chg="modSp">
        <pc:chgData name="Kim, Jun Sik" userId="S::kimju@dickinson.edu::532268b0-e633-43f1-a00d-5093dba31acd" providerId="AD" clId="Web-{3574BCDD-4D87-78C1-88D8-3DC70B29F860}" dt="2025-05-07T19:39:47.414" v="4" actId="20577"/>
        <pc:sldMkLst>
          <pc:docMk/>
          <pc:sldMk cId="3581205321" sldId="257"/>
        </pc:sldMkLst>
        <pc:spChg chg="mod">
          <ac:chgData name="Kim, Jun Sik" userId="S::kimju@dickinson.edu::532268b0-e633-43f1-a00d-5093dba31acd" providerId="AD" clId="Web-{3574BCDD-4D87-78C1-88D8-3DC70B29F860}" dt="2025-05-07T19:39:47.414" v="4" actId="20577"/>
          <ac:spMkLst>
            <pc:docMk/>
            <pc:sldMk cId="3581205321" sldId="257"/>
            <ac:spMk id="7" creationId="{C8DF8644-A1FB-1EFF-ACB7-36954514693E}"/>
          </ac:spMkLst>
        </pc:spChg>
      </pc:sldChg>
      <pc:sldChg chg="addSp modSp mod setBg">
        <pc:chgData name="Kim, Jun Sik" userId="S::kimju@dickinson.edu::532268b0-e633-43f1-a00d-5093dba31acd" providerId="AD" clId="Web-{3574BCDD-4D87-78C1-88D8-3DC70B29F860}" dt="2025-05-07T19:40:33.072" v="5"/>
        <pc:sldMkLst>
          <pc:docMk/>
          <pc:sldMk cId="3481235426" sldId="259"/>
        </pc:sldMkLst>
        <pc:spChg chg="mod">
          <ac:chgData name="Kim, Jun Sik" userId="S::kimju@dickinson.edu::532268b0-e633-43f1-a00d-5093dba31acd" providerId="AD" clId="Web-{3574BCDD-4D87-78C1-88D8-3DC70B29F860}" dt="2025-05-07T19:40:33.072" v="5"/>
          <ac:spMkLst>
            <pc:docMk/>
            <pc:sldMk cId="3481235426" sldId="259"/>
            <ac:spMk id="9" creationId="{0653ADE0-9CBC-33F5-69E0-28319E985250}"/>
          </ac:spMkLst>
        </pc:spChg>
        <pc:spChg chg="mod">
          <ac:chgData name="Kim, Jun Sik" userId="S::kimju@dickinson.edu::532268b0-e633-43f1-a00d-5093dba31acd" providerId="AD" clId="Web-{3574BCDD-4D87-78C1-88D8-3DC70B29F860}" dt="2025-05-07T19:40:33.072" v="5"/>
          <ac:spMkLst>
            <pc:docMk/>
            <pc:sldMk cId="3481235426" sldId="259"/>
            <ac:spMk id="10" creationId="{3F647E47-D747-00B9-6B2C-2C6BD1C0D58A}"/>
          </ac:spMkLst>
        </pc:spChg>
        <pc:spChg chg="add">
          <ac:chgData name="Kim, Jun Sik" userId="S::kimju@dickinson.edu::532268b0-e633-43f1-a00d-5093dba31acd" providerId="AD" clId="Web-{3574BCDD-4D87-78C1-88D8-3DC70B29F860}" dt="2025-05-07T19:40:33.072" v="5"/>
          <ac:spMkLst>
            <pc:docMk/>
            <pc:sldMk cId="3481235426" sldId="259"/>
            <ac:spMk id="18" creationId="{979E27D9-03C7-44E2-9FF8-15D0C8506AF7}"/>
          </ac:spMkLst>
        </pc:spChg>
        <pc:spChg chg="add">
          <ac:chgData name="Kim, Jun Sik" userId="S::kimju@dickinson.edu::532268b0-e633-43f1-a00d-5093dba31acd" providerId="AD" clId="Web-{3574BCDD-4D87-78C1-88D8-3DC70B29F860}" dt="2025-05-07T19:40:33.072" v="5"/>
          <ac:spMkLst>
            <pc:docMk/>
            <pc:sldMk cId="3481235426" sldId="259"/>
            <ac:spMk id="20" creationId="{EEBF1590-3B36-48EE-A89D-3B6F3CB256AB}"/>
          </ac:spMkLst>
        </pc:spChg>
        <pc:spChg chg="add">
          <ac:chgData name="Kim, Jun Sik" userId="S::kimju@dickinson.edu::532268b0-e633-43f1-a00d-5093dba31acd" providerId="AD" clId="Web-{3574BCDD-4D87-78C1-88D8-3DC70B29F860}" dt="2025-05-07T19:40:33.072" v="5"/>
          <ac:spMkLst>
            <pc:docMk/>
            <pc:sldMk cId="3481235426" sldId="259"/>
            <ac:spMk id="22" creationId="{AC8F6C8C-AB5A-4548-942D-E3FD40ACBC49}"/>
          </ac:spMkLst>
        </pc:spChg>
        <pc:grpChg chg="mod">
          <ac:chgData name="Kim, Jun Sik" userId="S::kimju@dickinson.edu::532268b0-e633-43f1-a00d-5093dba31acd" providerId="AD" clId="Web-{3574BCDD-4D87-78C1-88D8-3DC70B29F860}" dt="2025-05-07T19:40:33.072" v="5"/>
          <ac:grpSpMkLst>
            <pc:docMk/>
            <pc:sldMk cId="3481235426" sldId="259"/>
            <ac:grpSpMk id="11" creationId="{3EBDF1F8-4B0C-1B88-433E-49C5E48A40A1}"/>
          </ac:grpSpMkLst>
        </pc:grpChg>
      </pc:sldChg>
      <pc:sldChg chg="addSp delSp">
        <pc:chgData name="Kim, Jun Sik" userId="S::kimju@dickinson.edu::532268b0-e633-43f1-a00d-5093dba31acd" providerId="AD" clId="Web-{3574BCDD-4D87-78C1-88D8-3DC70B29F860}" dt="2025-05-07T19:41:15.590" v="7"/>
        <pc:sldMkLst>
          <pc:docMk/>
          <pc:sldMk cId="2349651490" sldId="260"/>
        </pc:sldMkLst>
        <pc:graphicFrameChg chg="add del">
          <ac:chgData name="Kim, Jun Sik" userId="S::kimju@dickinson.edu::532268b0-e633-43f1-a00d-5093dba31acd" providerId="AD" clId="Web-{3574BCDD-4D87-78C1-88D8-3DC70B29F860}" dt="2025-05-07T19:41:15.590" v="7"/>
          <ac:graphicFrameMkLst>
            <pc:docMk/>
            <pc:sldMk cId="2349651490" sldId="260"/>
            <ac:graphicFrameMk id="5" creationId="{95FB6705-5B98-79F3-2F99-68BF8FE94DAA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C7DB57-16E6-4D2B-97BA-323B9FE8EAA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A9DCD2-D3E8-4BB3-8C10-D21884D76AA7}">
      <dgm:prSet/>
      <dgm:spPr/>
      <dgm:t>
        <a:bodyPr/>
        <a:lstStyle/>
        <a:p>
          <a:r>
            <a:rPr lang="en-US" b="1" i="0" baseline="0"/>
            <a:t>Highlights</a:t>
          </a:r>
          <a:endParaRPr lang="en-US"/>
        </a:p>
      </dgm:t>
    </dgm:pt>
    <dgm:pt modelId="{0BD92DBC-9368-4ACB-9901-D203ADA74EF0}" type="parTrans" cxnId="{482EB076-9DC6-49A6-A73C-7393CBF19CF9}">
      <dgm:prSet/>
      <dgm:spPr/>
      <dgm:t>
        <a:bodyPr/>
        <a:lstStyle/>
        <a:p>
          <a:endParaRPr lang="en-US"/>
        </a:p>
      </dgm:t>
    </dgm:pt>
    <dgm:pt modelId="{9E05D251-E5F9-4865-8D3D-D908A2ADC3B7}" type="sibTrans" cxnId="{482EB076-9DC6-49A6-A73C-7393CBF19CF9}">
      <dgm:prSet/>
      <dgm:spPr/>
      <dgm:t>
        <a:bodyPr/>
        <a:lstStyle/>
        <a:p>
          <a:endParaRPr lang="en-US"/>
        </a:p>
      </dgm:t>
    </dgm:pt>
    <dgm:pt modelId="{0B1928B7-0BA1-4642-ABD8-C025B95A8E59}">
      <dgm:prSet/>
      <dgm:spPr/>
      <dgm:t>
        <a:bodyPr/>
        <a:lstStyle/>
        <a:p>
          <a:r>
            <a:rPr lang="en-US"/>
            <a:t>Data sets from diverse sources like the American Community Survey, city/county open data sites, and the Bureau of Justice Statistics shed light on important neighborhood characteristics.</a:t>
          </a:r>
        </a:p>
      </dgm:t>
    </dgm:pt>
    <dgm:pt modelId="{D3460D07-5477-4ABA-A253-AF3445EE3C09}" type="parTrans" cxnId="{1948E281-99F1-47B8-A325-6A0C0E7F6D3A}">
      <dgm:prSet/>
      <dgm:spPr/>
      <dgm:t>
        <a:bodyPr/>
        <a:lstStyle/>
        <a:p>
          <a:endParaRPr lang="en-US"/>
        </a:p>
      </dgm:t>
    </dgm:pt>
    <dgm:pt modelId="{27795861-F556-49C6-930E-6A373CE83F28}" type="sibTrans" cxnId="{1948E281-99F1-47B8-A325-6A0C0E7F6D3A}">
      <dgm:prSet/>
      <dgm:spPr/>
      <dgm:t>
        <a:bodyPr/>
        <a:lstStyle/>
        <a:p>
          <a:endParaRPr lang="en-US"/>
        </a:p>
      </dgm:t>
    </dgm:pt>
    <dgm:pt modelId="{A24E7977-C00E-4FF3-A9BF-BAE2331D17B6}">
      <dgm:prSet/>
      <dgm:spPr/>
      <dgm:t>
        <a:bodyPr/>
        <a:lstStyle/>
        <a:p>
          <a:r>
            <a:rPr lang="en-US"/>
            <a:t>Median income, educational attainment, and racial demographics are some of the neighborhood features that most influence home prices.</a:t>
          </a:r>
        </a:p>
      </dgm:t>
    </dgm:pt>
    <dgm:pt modelId="{60D80B7F-8284-451A-91A4-5B72A4E16882}" type="parTrans" cxnId="{1AB6C9C8-8370-4977-A6DD-2AC3C228806D}">
      <dgm:prSet/>
      <dgm:spPr/>
      <dgm:t>
        <a:bodyPr/>
        <a:lstStyle/>
        <a:p>
          <a:endParaRPr lang="en-US"/>
        </a:p>
      </dgm:t>
    </dgm:pt>
    <dgm:pt modelId="{6B0B161C-2BB0-4CD5-BD19-86654DD3FCBF}" type="sibTrans" cxnId="{1AB6C9C8-8370-4977-A6DD-2AC3C228806D}">
      <dgm:prSet/>
      <dgm:spPr/>
      <dgm:t>
        <a:bodyPr/>
        <a:lstStyle/>
        <a:p>
          <a:endParaRPr lang="en-US"/>
        </a:p>
      </dgm:t>
    </dgm:pt>
    <dgm:pt modelId="{850C07CF-119A-45F6-8756-3B3262CF93C7}">
      <dgm:prSet/>
      <dgm:spPr/>
      <dgm:t>
        <a:bodyPr/>
        <a:lstStyle/>
        <a:p>
          <a:r>
            <a:rPr lang="en-US"/>
            <a:t>Location is important, but it isn’t everything. There is significant variation in home sales within </a:t>
          </a:r>
          <a:r>
            <a:rPr lang="en-US">
              <a:latin typeface="Aptos Display" panose="02110004020202020204"/>
            </a:rPr>
            <a:t>neighborhoods</a:t>
          </a:r>
          <a:r>
            <a:rPr lang="en-US"/>
            <a:t>.</a:t>
          </a:r>
        </a:p>
      </dgm:t>
    </dgm:pt>
    <dgm:pt modelId="{E464445D-D61E-4381-9C74-5A3B7B425734}" type="parTrans" cxnId="{8FCBEFB3-014A-4938-BA35-9D633F44BBB2}">
      <dgm:prSet/>
      <dgm:spPr/>
      <dgm:t>
        <a:bodyPr/>
        <a:lstStyle/>
        <a:p>
          <a:endParaRPr lang="en-US"/>
        </a:p>
      </dgm:t>
    </dgm:pt>
    <dgm:pt modelId="{73214525-DB03-49F7-B1A4-BA2C47B8916B}" type="sibTrans" cxnId="{8FCBEFB3-014A-4938-BA35-9D633F44BBB2}">
      <dgm:prSet/>
      <dgm:spPr/>
      <dgm:t>
        <a:bodyPr/>
        <a:lstStyle/>
        <a:p>
          <a:endParaRPr lang="en-US"/>
        </a:p>
      </dgm:t>
    </dgm:pt>
    <dgm:pt modelId="{E5C114CE-6B9A-924B-AB20-1F0FA995F803}" type="pres">
      <dgm:prSet presAssocID="{DAC7DB57-16E6-4D2B-97BA-323B9FE8EAAA}" presName="vert0" presStyleCnt="0">
        <dgm:presLayoutVars>
          <dgm:dir/>
          <dgm:animOne val="branch"/>
          <dgm:animLvl val="lvl"/>
        </dgm:presLayoutVars>
      </dgm:prSet>
      <dgm:spPr/>
    </dgm:pt>
    <dgm:pt modelId="{5DEEF871-A9BC-534B-991A-EF2E4C69F5BC}" type="pres">
      <dgm:prSet presAssocID="{60A9DCD2-D3E8-4BB3-8C10-D21884D76AA7}" presName="thickLine" presStyleLbl="alignNode1" presStyleIdx="0" presStyleCnt="1"/>
      <dgm:spPr/>
    </dgm:pt>
    <dgm:pt modelId="{72B19B72-D95E-644E-9C7F-AF1605716422}" type="pres">
      <dgm:prSet presAssocID="{60A9DCD2-D3E8-4BB3-8C10-D21884D76AA7}" presName="horz1" presStyleCnt="0"/>
      <dgm:spPr/>
    </dgm:pt>
    <dgm:pt modelId="{B0936B55-9969-EC42-83D2-CFBD726A4F3D}" type="pres">
      <dgm:prSet presAssocID="{60A9DCD2-D3E8-4BB3-8C10-D21884D76AA7}" presName="tx1" presStyleLbl="revTx" presStyleIdx="0" presStyleCnt="4"/>
      <dgm:spPr/>
    </dgm:pt>
    <dgm:pt modelId="{3E0A3843-2F6E-A14D-AFFC-8BDC38D90DAD}" type="pres">
      <dgm:prSet presAssocID="{60A9DCD2-D3E8-4BB3-8C10-D21884D76AA7}" presName="vert1" presStyleCnt="0"/>
      <dgm:spPr/>
    </dgm:pt>
    <dgm:pt modelId="{67FDB551-EEA0-3440-8AB9-484A915469AB}" type="pres">
      <dgm:prSet presAssocID="{0B1928B7-0BA1-4642-ABD8-C025B95A8E59}" presName="vertSpace2a" presStyleCnt="0"/>
      <dgm:spPr/>
    </dgm:pt>
    <dgm:pt modelId="{FA97260A-B5C6-4543-8A54-494269C491C3}" type="pres">
      <dgm:prSet presAssocID="{0B1928B7-0BA1-4642-ABD8-C025B95A8E59}" presName="horz2" presStyleCnt="0"/>
      <dgm:spPr/>
    </dgm:pt>
    <dgm:pt modelId="{0EC0EE16-4DE6-794B-B4DF-FB9E98E889C2}" type="pres">
      <dgm:prSet presAssocID="{0B1928B7-0BA1-4642-ABD8-C025B95A8E59}" presName="horzSpace2" presStyleCnt="0"/>
      <dgm:spPr/>
    </dgm:pt>
    <dgm:pt modelId="{6D761737-6EF4-A947-89B7-49A2354FF122}" type="pres">
      <dgm:prSet presAssocID="{0B1928B7-0BA1-4642-ABD8-C025B95A8E59}" presName="tx2" presStyleLbl="revTx" presStyleIdx="1" presStyleCnt="4"/>
      <dgm:spPr/>
    </dgm:pt>
    <dgm:pt modelId="{BFFD0913-94AE-CC46-A9DC-FA861B9F4278}" type="pres">
      <dgm:prSet presAssocID="{0B1928B7-0BA1-4642-ABD8-C025B95A8E59}" presName="vert2" presStyleCnt="0"/>
      <dgm:spPr/>
    </dgm:pt>
    <dgm:pt modelId="{20FF7052-49A3-8D47-A31F-7CD536D175C1}" type="pres">
      <dgm:prSet presAssocID="{0B1928B7-0BA1-4642-ABD8-C025B95A8E59}" presName="thinLine2b" presStyleLbl="callout" presStyleIdx="0" presStyleCnt="3"/>
      <dgm:spPr/>
    </dgm:pt>
    <dgm:pt modelId="{A3F23A91-9FD8-BF41-8EC6-6723C4A47171}" type="pres">
      <dgm:prSet presAssocID="{0B1928B7-0BA1-4642-ABD8-C025B95A8E59}" presName="vertSpace2b" presStyleCnt="0"/>
      <dgm:spPr/>
    </dgm:pt>
    <dgm:pt modelId="{0E0A27D6-D6DA-C64C-902D-BF46DEB9B1A0}" type="pres">
      <dgm:prSet presAssocID="{A24E7977-C00E-4FF3-A9BF-BAE2331D17B6}" presName="horz2" presStyleCnt="0"/>
      <dgm:spPr/>
    </dgm:pt>
    <dgm:pt modelId="{31124364-0F90-7241-A650-D0784D8A21BF}" type="pres">
      <dgm:prSet presAssocID="{A24E7977-C00E-4FF3-A9BF-BAE2331D17B6}" presName="horzSpace2" presStyleCnt="0"/>
      <dgm:spPr/>
    </dgm:pt>
    <dgm:pt modelId="{3F269D84-AFF0-8944-BB09-DAF0B243365D}" type="pres">
      <dgm:prSet presAssocID="{A24E7977-C00E-4FF3-A9BF-BAE2331D17B6}" presName="tx2" presStyleLbl="revTx" presStyleIdx="2" presStyleCnt="4"/>
      <dgm:spPr/>
    </dgm:pt>
    <dgm:pt modelId="{58BB5CA7-E185-E24E-9D11-599C6C0EF9AF}" type="pres">
      <dgm:prSet presAssocID="{A24E7977-C00E-4FF3-A9BF-BAE2331D17B6}" presName="vert2" presStyleCnt="0"/>
      <dgm:spPr/>
    </dgm:pt>
    <dgm:pt modelId="{A2254114-EABD-0249-846C-0B2740E22747}" type="pres">
      <dgm:prSet presAssocID="{A24E7977-C00E-4FF3-A9BF-BAE2331D17B6}" presName="thinLine2b" presStyleLbl="callout" presStyleIdx="1" presStyleCnt="3"/>
      <dgm:spPr/>
    </dgm:pt>
    <dgm:pt modelId="{05F902D0-46E5-FA44-8B3E-89F1882A7726}" type="pres">
      <dgm:prSet presAssocID="{A24E7977-C00E-4FF3-A9BF-BAE2331D17B6}" presName="vertSpace2b" presStyleCnt="0"/>
      <dgm:spPr/>
    </dgm:pt>
    <dgm:pt modelId="{091C4C91-C9F3-D34B-89A4-21F9739243D1}" type="pres">
      <dgm:prSet presAssocID="{850C07CF-119A-45F6-8756-3B3262CF93C7}" presName="horz2" presStyleCnt="0"/>
      <dgm:spPr/>
    </dgm:pt>
    <dgm:pt modelId="{DD73AC4B-5217-8443-94C8-D24F6845041F}" type="pres">
      <dgm:prSet presAssocID="{850C07CF-119A-45F6-8756-3B3262CF93C7}" presName="horzSpace2" presStyleCnt="0"/>
      <dgm:spPr/>
    </dgm:pt>
    <dgm:pt modelId="{9B0B90F2-8ECF-7446-BB55-5F3B3F5659C8}" type="pres">
      <dgm:prSet presAssocID="{850C07CF-119A-45F6-8756-3B3262CF93C7}" presName="tx2" presStyleLbl="revTx" presStyleIdx="3" presStyleCnt="4"/>
      <dgm:spPr/>
    </dgm:pt>
    <dgm:pt modelId="{7B36B56E-8B42-E841-8C40-59B3646419EB}" type="pres">
      <dgm:prSet presAssocID="{850C07CF-119A-45F6-8756-3B3262CF93C7}" presName="vert2" presStyleCnt="0"/>
      <dgm:spPr/>
    </dgm:pt>
    <dgm:pt modelId="{F03CE4B7-D18E-B94F-81B3-420E663EA780}" type="pres">
      <dgm:prSet presAssocID="{850C07CF-119A-45F6-8756-3B3262CF93C7}" presName="thinLine2b" presStyleLbl="callout" presStyleIdx="2" presStyleCnt="3"/>
      <dgm:spPr/>
    </dgm:pt>
    <dgm:pt modelId="{5ED54449-80CB-664B-9F1F-6521D6D815E9}" type="pres">
      <dgm:prSet presAssocID="{850C07CF-119A-45F6-8756-3B3262CF93C7}" presName="vertSpace2b" presStyleCnt="0"/>
      <dgm:spPr/>
    </dgm:pt>
  </dgm:ptLst>
  <dgm:cxnLst>
    <dgm:cxn modelId="{C1753722-DD25-144A-85E3-A8520F209928}" type="presOf" srcId="{850C07CF-119A-45F6-8756-3B3262CF93C7}" destId="{9B0B90F2-8ECF-7446-BB55-5F3B3F5659C8}" srcOrd="0" destOrd="0" presId="urn:microsoft.com/office/officeart/2008/layout/LinedList"/>
    <dgm:cxn modelId="{B59EC222-BCD7-8846-94B8-46DBAE532340}" type="presOf" srcId="{60A9DCD2-D3E8-4BB3-8C10-D21884D76AA7}" destId="{B0936B55-9969-EC42-83D2-CFBD726A4F3D}" srcOrd="0" destOrd="0" presId="urn:microsoft.com/office/officeart/2008/layout/LinedList"/>
    <dgm:cxn modelId="{482EB076-9DC6-49A6-A73C-7393CBF19CF9}" srcId="{DAC7DB57-16E6-4D2B-97BA-323B9FE8EAAA}" destId="{60A9DCD2-D3E8-4BB3-8C10-D21884D76AA7}" srcOrd="0" destOrd="0" parTransId="{0BD92DBC-9368-4ACB-9901-D203ADA74EF0}" sibTransId="{9E05D251-E5F9-4865-8D3D-D908A2ADC3B7}"/>
    <dgm:cxn modelId="{2461D57B-003D-4047-8512-7AE59E1BD2BA}" type="presOf" srcId="{0B1928B7-0BA1-4642-ABD8-C025B95A8E59}" destId="{6D761737-6EF4-A947-89B7-49A2354FF122}" srcOrd="0" destOrd="0" presId="urn:microsoft.com/office/officeart/2008/layout/LinedList"/>
    <dgm:cxn modelId="{1948E281-99F1-47B8-A325-6A0C0E7F6D3A}" srcId="{60A9DCD2-D3E8-4BB3-8C10-D21884D76AA7}" destId="{0B1928B7-0BA1-4642-ABD8-C025B95A8E59}" srcOrd="0" destOrd="0" parTransId="{D3460D07-5477-4ABA-A253-AF3445EE3C09}" sibTransId="{27795861-F556-49C6-930E-6A373CE83F28}"/>
    <dgm:cxn modelId="{A644FAB2-E029-834F-887F-D0A0B5EC55AB}" type="presOf" srcId="{A24E7977-C00E-4FF3-A9BF-BAE2331D17B6}" destId="{3F269D84-AFF0-8944-BB09-DAF0B243365D}" srcOrd="0" destOrd="0" presId="urn:microsoft.com/office/officeart/2008/layout/LinedList"/>
    <dgm:cxn modelId="{8FCBEFB3-014A-4938-BA35-9D633F44BBB2}" srcId="{60A9DCD2-D3E8-4BB3-8C10-D21884D76AA7}" destId="{850C07CF-119A-45F6-8756-3B3262CF93C7}" srcOrd="2" destOrd="0" parTransId="{E464445D-D61E-4381-9C74-5A3B7B425734}" sibTransId="{73214525-DB03-49F7-B1A4-BA2C47B8916B}"/>
    <dgm:cxn modelId="{1AB6C9C8-8370-4977-A6DD-2AC3C228806D}" srcId="{60A9DCD2-D3E8-4BB3-8C10-D21884D76AA7}" destId="{A24E7977-C00E-4FF3-A9BF-BAE2331D17B6}" srcOrd="1" destOrd="0" parTransId="{60D80B7F-8284-451A-91A4-5B72A4E16882}" sibTransId="{6B0B161C-2BB0-4CD5-BD19-86654DD3FCBF}"/>
    <dgm:cxn modelId="{80ECCBF1-2C64-0E47-949D-67E5FC28488C}" type="presOf" srcId="{DAC7DB57-16E6-4D2B-97BA-323B9FE8EAAA}" destId="{E5C114CE-6B9A-924B-AB20-1F0FA995F803}" srcOrd="0" destOrd="0" presId="urn:microsoft.com/office/officeart/2008/layout/LinedList"/>
    <dgm:cxn modelId="{39F4EB27-D456-5249-B1E7-152BC7E99086}" type="presParOf" srcId="{E5C114CE-6B9A-924B-AB20-1F0FA995F803}" destId="{5DEEF871-A9BC-534B-991A-EF2E4C69F5BC}" srcOrd="0" destOrd="0" presId="urn:microsoft.com/office/officeart/2008/layout/LinedList"/>
    <dgm:cxn modelId="{129EAF49-2C1E-924E-BB85-4EB8BF529C2E}" type="presParOf" srcId="{E5C114CE-6B9A-924B-AB20-1F0FA995F803}" destId="{72B19B72-D95E-644E-9C7F-AF1605716422}" srcOrd="1" destOrd="0" presId="urn:microsoft.com/office/officeart/2008/layout/LinedList"/>
    <dgm:cxn modelId="{D69C8933-5081-0B45-85DB-3896453F70E9}" type="presParOf" srcId="{72B19B72-D95E-644E-9C7F-AF1605716422}" destId="{B0936B55-9969-EC42-83D2-CFBD726A4F3D}" srcOrd="0" destOrd="0" presId="urn:microsoft.com/office/officeart/2008/layout/LinedList"/>
    <dgm:cxn modelId="{1A4DEAF1-1D69-DD4A-AC04-DA45077985BE}" type="presParOf" srcId="{72B19B72-D95E-644E-9C7F-AF1605716422}" destId="{3E0A3843-2F6E-A14D-AFFC-8BDC38D90DAD}" srcOrd="1" destOrd="0" presId="urn:microsoft.com/office/officeart/2008/layout/LinedList"/>
    <dgm:cxn modelId="{DD35E881-F625-A74B-85B1-1902D5EFCC10}" type="presParOf" srcId="{3E0A3843-2F6E-A14D-AFFC-8BDC38D90DAD}" destId="{67FDB551-EEA0-3440-8AB9-484A915469AB}" srcOrd="0" destOrd="0" presId="urn:microsoft.com/office/officeart/2008/layout/LinedList"/>
    <dgm:cxn modelId="{3C13913F-8AFE-C349-9355-1DA2319B79C8}" type="presParOf" srcId="{3E0A3843-2F6E-A14D-AFFC-8BDC38D90DAD}" destId="{FA97260A-B5C6-4543-8A54-494269C491C3}" srcOrd="1" destOrd="0" presId="urn:microsoft.com/office/officeart/2008/layout/LinedList"/>
    <dgm:cxn modelId="{EC1B4D5A-DCB3-474A-B4F1-3CAB5BD8BF15}" type="presParOf" srcId="{FA97260A-B5C6-4543-8A54-494269C491C3}" destId="{0EC0EE16-4DE6-794B-B4DF-FB9E98E889C2}" srcOrd="0" destOrd="0" presId="urn:microsoft.com/office/officeart/2008/layout/LinedList"/>
    <dgm:cxn modelId="{802ED00E-DF03-564A-8D12-CDC7C9DBDE25}" type="presParOf" srcId="{FA97260A-B5C6-4543-8A54-494269C491C3}" destId="{6D761737-6EF4-A947-89B7-49A2354FF122}" srcOrd="1" destOrd="0" presId="urn:microsoft.com/office/officeart/2008/layout/LinedList"/>
    <dgm:cxn modelId="{541897A8-2DEA-674A-B4D7-0E327DB0ADEF}" type="presParOf" srcId="{FA97260A-B5C6-4543-8A54-494269C491C3}" destId="{BFFD0913-94AE-CC46-A9DC-FA861B9F4278}" srcOrd="2" destOrd="0" presId="urn:microsoft.com/office/officeart/2008/layout/LinedList"/>
    <dgm:cxn modelId="{55FFFBC3-224D-2143-9FD3-BDBBA9707B33}" type="presParOf" srcId="{3E0A3843-2F6E-A14D-AFFC-8BDC38D90DAD}" destId="{20FF7052-49A3-8D47-A31F-7CD536D175C1}" srcOrd="2" destOrd="0" presId="urn:microsoft.com/office/officeart/2008/layout/LinedList"/>
    <dgm:cxn modelId="{65FAB668-75A3-824F-AB44-B489937D0D2B}" type="presParOf" srcId="{3E0A3843-2F6E-A14D-AFFC-8BDC38D90DAD}" destId="{A3F23A91-9FD8-BF41-8EC6-6723C4A47171}" srcOrd="3" destOrd="0" presId="urn:microsoft.com/office/officeart/2008/layout/LinedList"/>
    <dgm:cxn modelId="{CBDEA2AD-3DF7-F34B-906D-F789F7692CBA}" type="presParOf" srcId="{3E0A3843-2F6E-A14D-AFFC-8BDC38D90DAD}" destId="{0E0A27D6-D6DA-C64C-902D-BF46DEB9B1A0}" srcOrd="4" destOrd="0" presId="urn:microsoft.com/office/officeart/2008/layout/LinedList"/>
    <dgm:cxn modelId="{A3E010BA-3822-0B42-85B2-D5F89E66AECE}" type="presParOf" srcId="{0E0A27D6-D6DA-C64C-902D-BF46DEB9B1A0}" destId="{31124364-0F90-7241-A650-D0784D8A21BF}" srcOrd="0" destOrd="0" presId="urn:microsoft.com/office/officeart/2008/layout/LinedList"/>
    <dgm:cxn modelId="{F1CE398F-64D9-ED4C-BC1B-B5B5A775B458}" type="presParOf" srcId="{0E0A27D6-D6DA-C64C-902D-BF46DEB9B1A0}" destId="{3F269D84-AFF0-8944-BB09-DAF0B243365D}" srcOrd="1" destOrd="0" presId="urn:microsoft.com/office/officeart/2008/layout/LinedList"/>
    <dgm:cxn modelId="{B423CDDA-65AE-A449-B37A-E13F1751CD59}" type="presParOf" srcId="{0E0A27D6-D6DA-C64C-902D-BF46DEB9B1A0}" destId="{58BB5CA7-E185-E24E-9D11-599C6C0EF9AF}" srcOrd="2" destOrd="0" presId="urn:microsoft.com/office/officeart/2008/layout/LinedList"/>
    <dgm:cxn modelId="{F0343602-8851-BE4B-B87C-C5EB8DA22203}" type="presParOf" srcId="{3E0A3843-2F6E-A14D-AFFC-8BDC38D90DAD}" destId="{A2254114-EABD-0249-846C-0B2740E22747}" srcOrd="5" destOrd="0" presId="urn:microsoft.com/office/officeart/2008/layout/LinedList"/>
    <dgm:cxn modelId="{6E409011-ED14-E44C-971A-D41F1443A861}" type="presParOf" srcId="{3E0A3843-2F6E-A14D-AFFC-8BDC38D90DAD}" destId="{05F902D0-46E5-FA44-8B3E-89F1882A7726}" srcOrd="6" destOrd="0" presId="urn:microsoft.com/office/officeart/2008/layout/LinedList"/>
    <dgm:cxn modelId="{23449771-6F8A-0D45-A6F0-84D974C9DF62}" type="presParOf" srcId="{3E0A3843-2F6E-A14D-AFFC-8BDC38D90DAD}" destId="{091C4C91-C9F3-D34B-89A4-21F9739243D1}" srcOrd="7" destOrd="0" presId="urn:microsoft.com/office/officeart/2008/layout/LinedList"/>
    <dgm:cxn modelId="{91EC173A-D0A8-2C45-BE87-036F0A63691B}" type="presParOf" srcId="{091C4C91-C9F3-D34B-89A4-21F9739243D1}" destId="{DD73AC4B-5217-8443-94C8-D24F6845041F}" srcOrd="0" destOrd="0" presId="urn:microsoft.com/office/officeart/2008/layout/LinedList"/>
    <dgm:cxn modelId="{CBD0C65A-8A38-0F49-AE16-1BD67C48B6F2}" type="presParOf" srcId="{091C4C91-C9F3-D34B-89A4-21F9739243D1}" destId="{9B0B90F2-8ECF-7446-BB55-5F3B3F5659C8}" srcOrd="1" destOrd="0" presId="urn:microsoft.com/office/officeart/2008/layout/LinedList"/>
    <dgm:cxn modelId="{EB133493-0EC6-EF41-AEDD-2C310652820D}" type="presParOf" srcId="{091C4C91-C9F3-D34B-89A4-21F9739243D1}" destId="{7B36B56E-8B42-E841-8C40-59B3646419EB}" srcOrd="2" destOrd="0" presId="urn:microsoft.com/office/officeart/2008/layout/LinedList"/>
    <dgm:cxn modelId="{7EA9AAA5-1A3B-2845-B549-326F9383E9C6}" type="presParOf" srcId="{3E0A3843-2F6E-A14D-AFFC-8BDC38D90DAD}" destId="{F03CE4B7-D18E-B94F-81B3-420E663EA780}" srcOrd="8" destOrd="0" presId="urn:microsoft.com/office/officeart/2008/layout/LinedList"/>
    <dgm:cxn modelId="{C5F0F9E6-A980-4F4F-94B4-7804E79F6E0E}" type="presParOf" srcId="{3E0A3843-2F6E-A14D-AFFC-8BDC38D90DAD}" destId="{5ED54449-80CB-664B-9F1F-6521D6D815E9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852A05-4F71-4252-ACA1-3CCBF4D712C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B1263D-1BDC-4891-BE67-2EFD61BB6020}">
      <dgm:prSet custT="1"/>
      <dgm:spPr/>
      <dgm:t>
        <a:bodyPr/>
        <a:lstStyle/>
        <a:p>
          <a:r>
            <a:rPr lang="en-US" sz="3100" b="1"/>
            <a:t>Methods</a:t>
          </a:r>
          <a:endParaRPr lang="en-US" sz="3100"/>
        </a:p>
      </dgm:t>
    </dgm:pt>
    <dgm:pt modelId="{CF94363D-3C25-4F0D-970E-2BA8AC0D5022}" type="parTrans" cxnId="{DA73BE12-6B49-43B6-B9A9-34AA355DD1CB}">
      <dgm:prSet/>
      <dgm:spPr/>
      <dgm:t>
        <a:bodyPr/>
        <a:lstStyle/>
        <a:p>
          <a:endParaRPr lang="en-US"/>
        </a:p>
      </dgm:t>
    </dgm:pt>
    <dgm:pt modelId="{A57C5D9F-CBE8-4798-8FF5-9D0D7AA1366E}" type="sibTrans" cxnId="{DA73BE12-6B49-43B6-B9A9-34AA355DD1CB}">
      <dgm:prSet/>
      <dgm:spPr/>
      <dgm:t>
        <a:bodyPr/>
        <a:lstStyle/>
        <a:p>
          <a:endParaRPr lang="en-US"/>
        </a:p>
      </dgm:t>
    </dgm:pt>
    <dgm:pt modelId="{8B885EEF-68DD-460B-9EE1-598DD741650E}">
      <dgm:prSet/>
      <dgm:spPr/>
      <dgm:t>
        <a:bodyPr/>
        <a:lstStyle/>
        <a:p>
          <a:r>
            <a:rPr lang="en-US"/>
            <a:t>Compiled and harmonized home sales data from 2000-2025 for three U.S. cities – Philadelphia, Detroit, and Pittsburgh. </a:t>
          </a:r>
        </a:p>
      </dgm:t>
    </dgm:pt>
    <dgm:pt modelId="{B12FA280-59BB-404E-8637-69E8234B7FE2}" type="parTrans" cxnId="{39409195-F74A-4A6A-8008-32A390308411}">
      <dgm:prSet/>
      <dgm:spPr/>
      <dgm:t>
        <a:bodyPr/>
        <a:lstStyle/>
        <a:p>
          <a:endParaRPr lang="en-US"/>
        </a:p>
      </dgm:t>
    </dgm:pt>
    <dgm:pt modelId="{CEF15601-55D1-4457-8131-EF87C5655A83}" type="sibTrans" cxnId="{39409195-F74A-4A6A-8008-32A390308411}">
      <dgm:prSet/>
      <dgm:spPr/>
      <dgm:t>
        <a:bodyPr/>
        <a:lstStyle/>
        <a:p>
          <a:endParaRPr lang="en-US"/>
        </a:p>
      </dgm:t>
    </dgm:pt>
    <dgm:pt modelId="{9DC4852B-D718-408F-8440-7B128124EEAF}">
      <dgm:prSet/>
      <dgm:spPr/>
      <dgm:t>
        <a:bodyPr/>
        <a:lstStyle/>
        <a:p>
          <a:r>
            <a:rPr lang="en-US"/>
            <a:t>Gathered data on neighborhood crime, commerce and demographics for each location. </a:t>
          </a:r>
        </a:p>
      </dgm:t>
    </dgm:pt>
    <dgm:pt modelId="{3102E801-893C-47D6-99EF-696B0A8BC9A3}" type="parTrans" cxnId="{067C02B2-A01D-4470-908C-2B6078CAC87D}">
      <dgm:prSet/>
      <dgm:spPr/>
      <dgm:t>
        <a:bodyPr/>
        <a:lstStyle/>
        <a:p>
          <a:endParaRPr lang="en-US"/>
        </a:p>
      </dgm:t>
    </dgm:pt>
    <dgm:pt modelId="{3F35EFC9-C24C-4EF4-9AA5-F8F6F4CABAED}" type="sibTrans" cxnId="{067C02B2-A01D-4470-908C-2B6078CAC87D}">
      <dgm:prSet/>
      <dgm:spPr/>
      <dgm:t>
        <a:bodyPr/>
        <a:lstStyle/>
        <a:p>
          <a:endParaRPr lang="en-US"/>
        </a:p>
      </dgm:t>
    </dgm:pt>
    <dgm:pt modelId="{CEFCD062-C0BC-46B4-B92F-37221FC8BC35}">
      <dgm:prSet/>
      <dgm:spPr/>
      <dgm:t>
        <a:bodyPr/>
        <a:lstStyle/>
        <a:p>
          <a:r>
            <a:rPr lang="en-US"/>
            <a:t>Merged sales and neighborhood characteristics data sets.</a:t>
          </a:r>
        </a:p>
      </dgm:t>
    </dgm:pt>
    <dgm:pt modelId="{A6A177D8-225D-4526-9F65-F553DC67231B}" type="parTrans" cxnId="{BD1EAB29-331F-4CA2-9574-62E87BA81F7B}">
      <dgm:prSet/>
      <dgm:spPr/>
      <dgm:t>
        <a:bodyPr/>
        <a:lstStyle/>
        <a:p>
          <a:endParaRPr lang="en-US"/>
        </a:p>
      </dgm:t>
    </dgm:pt>
    <dgm:pt modelId="{D1AA8E1B-582F-4F80-BFDA-635DC9E370C7}" type="sibTrans" cxnId="{BD1EAB29-331F-4CA2-9574-62E87BA81F7B}">
      <dgm:prSet/>
      <dgm:spPr/>
      <dgm:t>
        <a:bodyPr/>
        <a:lstStyle/>
        <a:p>
          <a:endParaRPr lang="en-US"/>
        </a:p>
      </dgm:t>
    </dgm:pt>
    <dgm:pt modelId="{DC61B909-8CE6-480C-BC6C-BABD484BBB73}">
      <dgm:prSet/>
      <dgm:spPr/>
      <dgm:t>
        <a:bodyPr/>
        <a:lstStyle/>
        <a:p>
          <a:r>
            <a:rPr lang="en-US"/>
            <a:t>Applied linear and non-linear regression techniques to the data set, using neighborhood data as features and the home price as the target column.</a:t>
          </a:r>
        </a:p>
      </dgm:t>
    </dgm:pt>
    <dgm:pt modelId="{639B3E8F-D2C6-4C30-85A0-36AF025F5F71}" type="parTrans" cxnId="{34F7BF98-CB09-428D-A9A9-B47C7B9078CE}">
      <dgm:prSet/>
      <dgm:spPr/>
      <dgm:t>
        <a:bodyPr/>
        <a:lstStyle/>
        <a:p>
          <a:endParaRPr lang="en-US"/>
        </a:p>
      </dgm:t>
    </dgm:pt>
    <dgm:pt modelId="{B9A5531B-1AFE-48CB-991B-2D25B207FC66}" type="sibTrans" cxnId="{34F7BF98-CB09-428D-A9A9-B47C7B9078CE}">
      <dgm:prSet/>
      <dgm:spPr/>
      <dgm:t>
        <a:bodyPr/>
        <a:lstStyle/>
        <a:p>
          <a:endParaRPr lang="en-US"/>
        </a:p>
      </dgm:t>
    </dgm:pt>
    <dgm:pt modelId="{016F478F-07C1-4E7C-BDCD-20E8EA7FFC2B}">
      <dgm:prSet/>
      <dgm:spPr/>
      <dgm:t>
        <a:bodyPr/>
        <a:lstStyle/>
        <a:p>
          <a:r>
            <a:rPr lang="en-US"/>
            <a:t>Compared explanatory power of different neighborhood features across cities and regression techniques.</a:t>
          </a:r>
        </a:p>
      </dgm:t>
    </dgm:pt>
    <dgm:pt modelId="{817E5D8B-48EE-4554-A779-CD9FACC3899E}" type="parTrans" cxnId="{F7057975-956C-411A-AF93-15E95121D074}">
      <dgm:prSet/>
      <dgm:spPr/>
      <dgm:t>
        <a:bodyPr/>
        <a:lstStyle/>
        <a:p>
          <a:endParaRPr lang="en-US"/>
        </a:p>
      </dgm:t>
    </dgm:pt>
    <dgm:pt modelId="{0B765CBD-6982-4244-8FD3-B0F4153B8654}" type="sibTrans" cxnId="{F7057975-956C-411A-AF93-15E95121D074}">
      <dgm:prSet/>
      <dgm:spPr/>
      <dgm:t>
        <a:bodyPr/>
        <a:lstStyle/>
        <a:p>
          <a:endParaRPr lang="en-US"/>
        </a:p>
      </dgm:t>
    </dgm:pt>
    <dgm:pt modelId="{3E4FF268-49AF-D64F-81B8-A9812E51120F}" type="pres">
      <dgm:prSet presAssocID="{80852A05-4F71-4252-ACA1-3CCBF4D712CE}" presName="vert0" presStyleCnt="0">
        <dgm:presLayoutVars>
          <dgm:dir/>
          <dgm:animOne val="branch"/>
          <dgm:animLvl val="lvl"/>
        </dgm:presLayoutVars>
      </dgm:prSet>
      <dgm:spPr/>
    </dgm:pt>
    <dgm:pt modelId="{4BBF7A0B-BBBE-8E4B-A59C-4BA7B5067D5B}" type="pres">
      <dgm:prSet presAssocID="{82B1263D-1BDC-4891-BE67-2EFD61BB6020}" presName="thickLine" presStyleLbl="alignNode1" presStyleIdx="0" presStyleCnt="1"/>
      <dgm:spPr/>
    </dgm:pt>
    <dgm:pt modelId="{605F5333-00A4-C549-8037-6F665145F924}" type="pres">
      <dgm:prSet presAssocID="{82B1263D-1BDC-4891-BE67-2EFD61BB6020}" presName="horz1" presStyleCnt="0"/>
      <dgm:spPr/>
    </dgm:pt>
    <dgm:pt modelId="{693A15ED-D441-8842-96CD-A42B8270964A}" type="pres">
      <dgm:prSet presAssocID="{82B1263D-1BDC-4891-BE67-2EFD61BB6020}" presName="tx1" presStyleLbl="revTx" presStyleIdx="0" presStyleCnt="6"/>
      <dgm:spPr/>
    </dgm:pt>
    <dgm:pt modelId="{CC4C5755-297A-1643-B9EB-E7F598084416}" type="pres">
      <dgm:prSet presAssocID="{82B1263D-1BDC-4891-BE67-2EFD61BB6020}" presName="vert1" presStyleCnt="0"/>
      <dgm:spPr/>
    </dgm:pt>
    <dgm:pt modelId="{3149AAB9-49BA-CA48-9E04-67E947239F84}" type="pres">
      <dgm:prSet presAssocID="{8B885EEF-68DD-460B-9EE1-598DD741650E}" presName="vertSpace2a" presStyleCnt="0"/>
      <dgm:spPr/>
    </dgm:pt>
    <dgm:pt modelId="{C8459AA8-0814-9147-87FA-FC06FE74446A}" type="pres">
      <dgm:prSet presAssocID="{8B885EEF-68DD-460B-9EE1-598DD741650E}" presName="horz2" presStyleCnt="0"/>
      <dgm:spPr/>
    </dgm:pt>
    <dgm:pt modelId="{27F5CC85-957C-DF48-94F3-63156F58BDC1}" type="pres">
      <dgm:prSet presAssocID="{8B885EEF-68DD-460B-9EE1-598DD741650E}" presName="horzSpace2" presStyleCnt="0"/>
      <dgm:spPr/>
    </dgm:pt>
    <dgm:pt modelId="{F5A095B1-D6F9-9643-80AC-5DEE6A92A4D4}" type="pres">
      <dgm:prSet presAssocID="{8B885EEF-68DD-460B-9EE1-598DD741650E}" presName="tx2" presStyleLbl="revTx" presStyleIdx="1" presStyleCnt="6"/>
      <dgm:spPr/>
    </dgm:pt>
    <dgm:pt modelId="{2E32A0B2-C746-AD4E-8C79-070F06C658B3}" type="pres">
      <dgm:prSet presAssocID="{8B885EEF-68DD-460B-9EE1-598DD741650E}" presName="vert2" presStyleCnt="0"/>
      <dgm:spPr/>
    </dgm:pt>
    <dgm:pt modelId="{B8326F6A-3185-1F4A-AFF8-0C97BDF4E903}" type="pres">
      <dgm:prSet presAssocID="{8B885EEF-68DD-460B-9EE1-598DD741650E}" presName="thinLine2b" presStyleLbl="callout" presStyleIdx="0" presStyleCnt="5"/>
      <dgm:spPr/>
    </dgm:pt>
    <dgm:pt modelId="{84C1A708-52EE-7842-BBC3-46EF3E9499EE}" type="pres">
      <dgm:prSet presAssocID="{8B885EEF-68DD-460B-9EE1-598DD741650E}" presName="vertSpace2b" presStyleCnt="0"/>
      <dgm:spPr/>
    </dgm:pt>
    <dgm:pt modelId="{B0D44C8C-FBEB-8548-A6D7-301F1480FC52}" type="pres">
      <dgm:prSet presAssocID="{9DC4852B-D718-408F-8440-7B128124EEAF}" presName="horz2" presStyleCnt="0"/>
      <dgm:spPr/>
    </dgm:pt>
    <dgm:pt modelId="{32E9FC8E-0C3A-CA4B-97EA-EA0EE546C08C}" type="pres">
      <dgm:prSet presAssocID="{9DC4852B-D718-408F-8440-7B128124EEAF}" presName="horzSpace2" presStyleCnt="0"/>
      <dgm:spPr/>
    </dgm:pt>
    <dgm:pt modelId="{D29B0116-F7F4-4A42-827B-BBD2FC262F82}" type="pres">
      <dgm:prSet presAssocID="{9DC4852B-D718-408F-8440-7B128124EEAF}" presName="tx2" presStyleLbl="revTx" presStyleIdx="2" presStyleCnt="6"/>
      <dgm:spPr/>
    </dgm:pt>
    <dgm:pt modelId="{2D32FD84-C617-2245-B05A-659D5CFD622E}" type="pres">
      <dgm:prSet presAssocID="{9DC4852B-D718-408F-8440-7B128124EEAF}" presName="vert2" presStyleCnt="0"/>
      <dgm:spPr/>
    </dgm:pt>
    <dgm:pt modelId="{FAD345BE-EB18-6A47-BACD-400E3CBA69C3}" type="pres">
      <dgm:prSet presAssocID="{9DC4852B-D718-408F-8440-7B128124EEAF}" presName="thinLine2b" presStyleLbl="callout" presStyleIdx="1" presStyleCnt="5"/>
      <dgm:spPr/>
    </dgm:pt>
    <dgm:pt modelId="{42A5CD2E-54C7-A948-A9CC-5CC5D0A1E9E7}" type="pres">
      <dgm:prSet presAssocID="{9DC4852B-D718-408F-8440-7B128124EEAF}" presName="vertSpace2b" presStyleCnt="0"/>
      <dgm:spPr/>
    </dgm:pt>
    <dgm:pt modelId="{812F00A4-5753-CF44-AF69-E6F997B89019}" type="pres">
      <dgm:prSet presAssocID="{CEFCD062-C0BC-46B4-B92F-37221FC8BC35}" presName="horz2" presStyleCnt="0"/>
      <dgm:spPr/>
    </dgm:pt>
    <dgm:pt modelId="{18D8B695-0E39-F547-84AD-27F2AFE8DCB4}" type="pres">
      <dgm:prSet presAssocID="{CEFCD062-C0BC-46B4-B92F-37221FC8BC35}" presName="horzSpace2" presStyleCnt="0"/>
      <dgm:spPr/>
    </dgm:pt>
    <dgm:pt modelId="{348CABF2-B168-D440-99B9-019DDA3E591C}" type="pres">
      <dgm:prSet presAssocID="{CEFCD062-C0BC-46B4-B92F-37221FC8BC35}" presName="tx2" presStyleLbl="revTx" presStyleIdx="3" presStyleCnt="6"/>
      <dgm:spPr/>
    </dgm:pt>
    <dgm:pt modelId="{23524009-9C00-3548-95B1-B23B7CA39886}" type="pres">
      <dgm:prSet presAssocID="{CEFCD062-C0BC-46B4-B92F-37221FC8BC35}" presName="vert2" presStyleCnt="0"/>
      <dgm:spPr/>
    </dgm:pt>
    <dgm:pt modelId="{2C4D47B4-3457-5340-97A7-684AF25D9462}" type="pres">
      <dgm:prSet presAssocID="{CEFCD062-C0BC-46B4-B92F-37221FC8BC35}" presName="thinLine2b" presStyleLbl="callout" presStyleIdx="2" presStyleCnt="5"/>
      <dgm:spPr/>
    </dgm:pt>
    <dgm:pt modelId="{BB1D32DF-8585-9F42-9CC2-51626A6B8D11}" type="pres">
      <dgm:prSet presAssocID="{CEFCD062-C0BC-46B4-B92F-37221FC8BC35}" presName="vertSpace2b" presStyleCnt="0"/>
      <dgm:spPr/>
    </dgm:pt>
    <dgm:pt modelId="{BF9FFA71-1FB8-B648-8139-44D957E9FC34}" type="pres">
      <dgm:prSet presAssocID="{DC61B909-8CE6-480C-BC6C-BABD484BBB73}" presName="horz2" presStyleCnt="0"/>
      <dgm:spPr/>
    </dgm:pt>
    <dgm:pt modelId="{03114DDF-DEE3-1542-BB66-FE07B4A5EE48}" type="pres">
      <dgm:prSet presAssocID="{DC61B909-8CE6-480C-BC6C-BABD484BBB73}" presName="horzSpace2" presStyleCnt="0"/>
      <dgm:spPr/>
    </dgm:pt>
    <dgm:pt modelId="{F5B79B13-D7FC-2840-87B7-0BA8ECB3EA80}" type="pres">
      <dgm:prSet presAssocID="{DC61B909-8CE6-480C-BC6C-BABD484BBB73}" presName="tx2" presStyleLbl="revTx" presStyleIdx="4" presStyleCnt="6"/>
      <dgm:spPr/>
    </dgm:pt>
    <dgm:pt modelId="{A6D54910-6B36-1348-AD12-FFE94CF9AE45}" type="pres">
      <dgm:prSet presAssocID="{DC61B909-8CE6-480C-BC6C-BABD484BBB73}" presName="vert2" presStyleCnt="0"/>
      <dgm:spPr/>
    </dgm:pt>
    <dgm:pt modelId="{1C4807A2-FD75-F04B-B7D1-608A101032AC}" type="pres">
      <dgm:prSet presAssocID="{DC61B909-8CE6-480C-BC6C-BABD484BBB73}" presName="thinLine2b" presStyleLbl="callout" presStyleIdx="3" presStyleCnt="5"/>
      <dgm:spPr/>
    </dgm:pt>
    <dgm:pt modelId="{B0A2F180-9F17-D84F-B949-0E9FB3447103}" type="pres">
      <dgm:prSet presAssocID="{DC61B909-8CE6-480C-BC6C-BABD484BBB73}" presName="vertSpace2b" presStyleCnt="0"/>
      <dgm:spPr/>
    </dgm:pt>
    <dgm:pt modelId="{893BEE5E-EDE3-554E-9F42-7E75FF2C989D}" type="pres">
      <dgm:prSet presAssocID="{016F478F-07C1-4E7C-BDCD-20E8EA7FFC2B}" presName="horz2" presStyleCnt="0"/>
      <dgm:spPr/>
    </dgm:pt>
    <dgm:pt modelId="{FD324EF9-9F85-B14C-9B6E-BAF7C68D903F}" type="pres">
      <dgm:prSet presAssocID="{016F478F-07C1-4E7C-BDCD-20E8EA7FFC2B}" presName="horzSpace2" presStyleCnt="0"/>
      <dgm:spPr/>
    </dgm:pt>
    <dgm:pt modelId="{4FA8BF15-DDAC-9D40-AC17-3532597B3E1F}" type="pres">
      <dgm:prSet presAssocID="{016F478F-07C1-4E7C-BDCD-20E8EA7FFC2B}" presName="tx2" presStyleLbl="revTx" presStyleIdx="5" presStyleCnt="6"/>
      <dgm:spPr/>
    </dgm:pt>
    <dgm:pt modelId="{D56D0C33-945F-1B40-8BF1-5D5BC478B991}" type="pres">
      <dgm:prSet presAssocID="{016F478F-07C1-4E7C-BDCD-20E8EA7FFC2B}" presName="vert2" presStyleCnt="0"/>
      <dgm:spPr/>
    </dgm:pt>
    <dgm:pt modelId="{303A5AAD-B234-4B43-822F-B62F391033D4}" type="pres">
      <dgm:prSet presAssocID="{016F478F-07C1-4E7C-BDCD-20E8EA7FFC2B}" presName="thinLine2b" presStyleLbl="callout" presStyleIdx="4" presStyleCnt="5"/>
      <dgm:spPr/>
    </dgm:pt>
    <dgm:pt modelId="{725E9144-D427-9A41-912D-3A5B1293F609}" type="pres">
      <dgm:prSet presAssocID="{016F478F-07C1-4E7C-BDCD-20E8EA7FFC2B}" presName="vertSpace2b" presStyleCnt="0"/>
      <dgm:spPr/>
    </dgm:pt>
  </dgm:ptLst>
  <dgm:cxnLst>
    <dgm:cxn modelId="{DA73BE12-6B49-43B6-B9A9-34AA355DD1CB}" srcId="{80852A05-4F71-4252-ACA1-3CCBF4D712CE}" destId="{82B1263D-1BDC-4891-BE67-2EFD61BB6020}" srcOrd="0" destOrd="0" parTransId="{CF94363D-3C25-4F0D-970E-2BA8AC0D5022}" sibTransId="{A57C5D9F-CBE8-4798-8FF5-9D0D7AA1366E}"/>
    <dgm:cxn modelId="{BD1EAB29-331F-4CA2-9574-62E87BA81F7B}" srcId="{82B1263D-1BDC-4891-BE67-2EFD61BB6020}" destId="{CEFCD062-C0BC-46B4-B92F-37221FC8BC35}" srcOrd="2" destOrd="0" parTransId="{A6A177D8-225D-4526-9F65-F553DC67231B}" sibTransId="{D1AA8E1B-582F-4F80-BFDA-635DC9E370C7}"/>
    <dgm:cxn modelId="{7F1C6940-D02E-8443-BD6B-458718123177}" type="presOf" srcId="{82B1263D-1BDC-4891-BE67-2EFD61BB6020}" destId="{693A15ED-D441-8842-96CD-A42B8270964A}" srcOrd="0" destOrd="0" presId="urn:microsoft.com/office/officeart/2008/layout/LinedList"/>
    <dgm:cxn modelId="{AF202366-7A50-5449-B0BB-338B3E8D2DA1}" type="presOf" srcId="{016F478F-07C1-4E7C-BDCD-20E8EA7FFC2B}" destId="{4FA8BF15-DDAC-9D40-AC17-3532597B3E1F}" srcOrd="0" destOrd="0" presId="urn:microsoft.com/office/officeart/2008/layout/LinedList"/>
    <dgm:cxn modelId="{8FE22D49-C629-DB4A-A94E-EB00D8C0FE2C}" type="presOf" srcId="{80852A05-4F71-4252-ACA1-3CCBF4D712CE}" destId="{3E4FF268-49AF-D64F-81B8-A9812E51120F}" srcOrd="0" destOrd="0" presId="urn:microsoft.com/office/officeart/2008/layout/LinedList"/>
    <dgm:cxn modelId="{F7057975-956C-411A-AF93-15E95121D074}" srcId="{82B1263D-1BDC-4891-BE67-2EFD61BB6020}" destId="{016F478F-07C1-4E7C-BDCD-20E8EA7FFC2B}" srcOrd="4" destOrd="0" parTransId="{817E5D8B-48EE-4554-A779-CD9FACC3899E}" sibTransId="{0B765CBD-6982-4244-8FD3-B0F4153B8654}"/>
    <dgm:cxn modelId="{39409195-F74A-4A6A-8008-32A390308411}" srcId="{82B1263D-1BDC-4891-BE67-2EFD61BB6020}" destId="{8B885EEF-68DD-460B-9EE1-598DD741650E}" srcOrd="0" destOrd="0" parTransId="{B12FA280-59BB-404E-8637-69E8234B7FE2}" sibTransId="{CEF15601-55D1-4457-8131-EF87C5655A83}"/>
    <dgm:cxn modelId="{34F7BF98-CB09-428D-A9A9-B47C7B9078CE}" srcId="{82B1263D-1BDC-4891-BE67-2EFD61BB6020}" destId="{DC61B909-8CE6-480C-BC6C-BABD484BBB73}" srcOrd="3" destOrd="0" parTransId="{639B3E8F-D2C6-4C30-85A0-36AF025F5F71}" sibTransId="{B9A5531B-1AFE-48CB-991B-2D25B207FC66}"/>
    <dgm:cxn modelId="{8A8973B1-9765-E94E-A653-A12E144E1F85}" type="presOf" srcId="{9DC4852B-D718-408F-8440-7B128124EEAF}" destId="{D29B0116-F7F4-4A42-827B-BBD2FC262F82}" srcOrd="0" destOrd="0" presId="urn:microsoft.com/office/officeart/2008/layout/LinedList"/>
    <dgm:cxn modelId="{7DECBEB1-0CE3-6647-9097-9C09499352DF}" type="presOf" srcId="{CEFCD062-C0BC-46B4-B92F-37221FC8BC35}" destId="{348CABF2-B168-D440-99B9-019DDA3E591C}" srcOrd="0" destOrd="0" presId="urn:microsoft.com/office/officeart/2008/layout/LinedList"/>
    <dgm:cxn modelId="{067C02B2-A01D-4470-908C-2B6078CAC87D}" srcId="{82B1263D-1BDC-4891-BE67-2EFD61BB6020}" destId="{9DC4852B-D718-408F-8440-7B128124EEAF}" srcOrd="1" destOrd="0" parTransId="{3102E801-893C-47D6-99EF-696B0A8BC9A3}" sibTransId="{3F35EFC9-C24C-4EF4-9AA5-F8F6F4CABAED}"/>
    <dgm:cxn modelId="{009A95B5-182D-F540-B3EB-84771DEDBCCA}" type="presOf" srcId="{DC61B909-8CE6-480C-BC6C-BABD484BBB73}" destId="{F5B79B13-D7FC-2840-87B7-0BA8ECB3EA80}" srcOrd="0" destOrd="0" presId="urn:microsoft.com/office/officeart/2008/layout/LinedList"/>
    <dgm:cxn modelId="{E728E9B5-49A9-A34D-9D89-66F8072142A4}" type="presOf" srcId="{8B885EEF-68DD-460B-9EE1-598DD741650E}" destId="{F5A095B1-D6F9-9643-80AC-5DEE6A92A4D4}" srcOrd="0" destOrd="0" presId="urn:microsoft.com/office/officeart/2008/layout/LinedList"/>
    <dgm:cxn modelId="{857272E7-5A5A-744B-B079-BAF46A22A30D}" type="presParOf" srcId="{3E4FF268-49AF-D64F-81B8-A9812E51120F}" destId="{4BBF7A0B-BBBE-8E4B-A59C-4BA7B5067D5B}" srcOrd="0" destOrd="0" presId="urn:microsoft.com/office/officeart/2008/layout/LinedList"/>
    <dgm:cxn modelId="{67329466-ED85-1C46-95F5-129585545416}" type="presParOf" srcId="{3E4FF268-49AF-D64F-81B8-A9812E51120F}" destId="{605F5333-00A4-C549-8037-6F665145F924}" srcOrd="1" destOrd="0" presId="urn:microsoft.com/office/officeart/2008/layout/LinedList"/>
    <dgm:cxn modelId="{DDB81C38-05E6-594C-9012-88495D538867}" type="presParOf" srcId="{605F5333-00A4-C549-8037-6F665145F924}" destId="{693A15ED-D441-8842-96CD-A42B8270964A}" srcOrd="0" destOrd="0" presId="urn:microsoft.com/office/officeart/2008/layout/LinedList"/>
    <dgm:cxn modelId="{6920BC7E-D3F2-6147-B6E4-17327B87B613}" type="presParOf" srcId="{605F5333-00A4-C549-8037-6F665145F924}" destId="{CC4C5755-297A-1643-B9EB-E7F598084416}" srcOrd="1" destOrd="0" presId="urn:microsoft.com/office/officeart/2008/layout/LinedList"/>
    <dgm:cxn modelId="{11EA5827-3AAA-6A44-883A-D8EF56CEC218}" type="presParOf" srcId="{CC4C5755-297A-1643-B9EB-E7F598084416}" destId="{3149AAB9-49BA-CA48-9E04-67E947239F84}" srcOrd="0" destOrd="0" presId="urn:microsoft.com/office/officeart/2008/layout/LinedList"/>
    <dgm:cxn modelId="{A3AE8901-0A26-964B-9741-7AA45E2C6ABD}" type="presParOf" srcId="{CC4C5755-297A-1643-B9EB-E7F598084416}" destId="{C8459AA8-0814-9147-87FA-FC06FE74446A}" srcOrd="1" destOrd="0" presId="urn:microsoft.com/office/officeart/2008/layout/LinedList"/>
    <dgm:cxn modelId="{A62FCFF6-4C85-C346-90A5-37763A23DCCB}" type="presParOf" srcId="{C8459AA8-0814-9147-87FA-FC06FE74446A}" destId="{27F5CC85-957C-DF48-94F3-63156F58BDC1}" srcOrd="0" destOrd="0" presId="urn:microsoft.com/office/officeart/2008/layout/LinedList"/>
    <dgm:cxn modelId="{1440F9DF-C1A5-0147-B064-54D5456C7E2C}" type="presParOf" srcId="{C8459AA8-0814-9147-87FA-FC06FE74446A}" destId="{F5A095B1-D6F9-9643-80AC-5DEE6A92A4D4}" srcOrd="1" destOrd="0" presId="urn:microsoft.com/office/officeart/2008/layout/LinedList"/>
    <dgm:cxn modelId="{AFE7882A-6AD3-0C4F-A403-4C2BC9D33967}" type="presParOf" srcId="{C8459AA8-0814-9147-87FA-FC06FE74446A}" destId="{2E32A0B2-C746-AD4E-8C79-070F06C658B3}" srcOrd="2" destOrd="0" presId="urn:microsoft.com/office/officeart/2008/layout/LinedList"/>
    <dgm:cxn modelId="{AB79C201-1EDE-BC44-9E01-01582727A316}" type="presParOf" srcId="{CC4C5755-297A-1643-B9EB-E7F598084416}" destId="{B8326F6A-3185-1F4A-AFF8-0C97BDF4E903}" srcOrd="2" destOrd="0" presId="urn:microsoft.com/office/officeart/2008/layout/LinedList"/>
    <dgm:cxn modelId="{64CB8BEC-261C-AE43-9F2F-63918801A698}" type="presParOf" srcId="{CC4C5755-297A-1643-B9EB-E7F598084416}" destId="{84C1A708-52EE-7842-BBC3-46EF3E9499EE}" srcOrd="3" destOrd="0" presId="urn:microsoft.com/office/officeart/2008/layout/LinedList"/>
    <dgm:cxn modelId="{355FCC6F-AA4F-6444-B609-4D0E8C0C7FBF}" type="presParOf" srcId="{CC4C5755-297A-1643-B9EB-E7F598084416}" destId="{B0D44C8C-FBEB-8548-A6D7-301F1480FC52}" srcOrd="4" destOrd="0" presId="urn:microsoft.com/office/officeart/2008/layout/LinedList"/>
    <dgm:cxn modelId="{421BECF2-11C9-0A4A-8821-F9700E1C981E}" type="presParOf" srcId="{B0D44C8C-FBEB-8548-A6D7-301F1480FC52}" destId="{32E9FC8E-0C3A-CA4B-97EA-EA0EE546C08C}" srcOrd="0" destOrd="0" presId="urn:microsoft.com/office/officeart/2008/layout/LinedList"/>
    <dgm:cxn modelId="{5BDE45D3-E7A6-5F4B-AD1C-484C623B88AA}" type="presParOf" srcId="{B0D44C8C-FBEB-8548-A6D7-301F1480FC52}" destId="{D29B0116-F7F4-4A42-827B-BBD2FC262F82}" srcOrd="1" destOrd="0" presId="urn:microsoft.com/office/officeart/2008/layout/LinedList"/>
    <dgm:cxn modelId="{2905D72A-40E0-0D48-85C8-41A0E4C7D0F5}" type="presParOf" srcId="{B0D44C8C-FBEB-8548-A6D7-301F1480FC52}" destId="{2D32FD84-C617-2245-B05A-659D5CFD622E}" srcOrd="2" destOrd="0" presId="urn:microsoft.com/office/officeart/2008/layout/LinedList"/>
    <dgm:cxn modelId="{C502C2BE-B6B0-AD4D-90D8-D57B8C31D35B}" type="presParOf" srcId="{CC4C5755-297A-1643-B9EB-E7F598084416}" destId="{FAD345BE-EB18-6A47-BACD-400E3CBA69C3}" srcOrd="5" destOrd="0" presId="urn:microsoft.com/office/officeart/2008/layout/LinedList"/>
    <dgm:cxn modelId="{138F8F95-6FBE-CF4B-9786-99E0A62BE87D}" type="presParOf" srcId="{CC4C5755-297A-1643-B9EB-E7F598084416}" destId="{42A5CD2E-54C7-A948-A9CC-5CC5D0A1E9E7}" srcOrd="6" destOrd="0" presId="urn:microsoft.com/office/officeart/2008/layout/LinedList"/>
    <dgm:cxn modelId="{213515BB-B201-CD42-BB5B-B48AECEB0BE0}" type="presParOf" srcId="{CC4C5755-297A-1643-B9EB-E7F598084416}" destId="{812F00A4-5753-CF44-AF69-E6F997B89019}" srcOrd="7" destOrd="0" presId="urn:microsoft.com/office/officeart/2008/layout/LinedList"/>
    <dgm:cxn modelId="{68334DFC-9E84-8748-A5A0-A49CD0C1548D}" type="presParOf" srcId="{812F00A4-5753-CF44-AF69-E6F997B89019}" destId="{18D8B695-0E39-F547-84AD-27F2AFE8DCB4}" srcOrd="0" destOrd="0" presId="urn:microsoft.com/office/officeart/2008/layout/LinedList"/>
    <dgm:cxn modelId="{8899E6F1-C95C-6C45-8DAA-4F13D7386A72}" type="presParOf" srcId="{812F00A4-5753-CF44-AF69-E6F997B89019}" destId="{348CABF2-B168-D440-99B9-019DDA3E591C}" srcOrd="1" destOrd="0" presId="urn:microsoft.com/office/officeart/2008/layout/LinedList"/>
    <dgm:cxn modelId="{72F60B3E-A230-0142-82BB-90A47169372D}" type="presParOf" srcId="{812F00A4-5753-CF44-AF69-E6F997B89019}" destId="{23524009-9C00-3548-95B1-B23B7CA39886}" srcOrd="2" destOrd="0" presId="urn:microsoft.com/office/officeart/2008/layout/LinedList"/>
    <dgm:cxn modelId="{3D0BA16D-D991-4E4F-9AA5-D0299EC77366}" type="presParOf" srcId="{CC4C5755-297A-1643-B9EB-E7F598084416}" destId="{2C4D47B4-3457-5340-97A7-684AF25D9462}" srcOrd="8" destOrd="0" presId="urn:microsoft.com/office/officeart/2008/layout/LinedList"/>
    <dgm:cxn modelId="{7E34A9C3-B891-C34C-B06C-842C8A9AB0A4}" type="presParOf" srcId="{CC4C5755-297A-1643-B9EB-E7F598084416}" destId="{BB1D32DF-8585-9F42-9CC2-51626A6B8D11}" srcOrd="9" destOrd="0" presId="urn:microsoft.com/office/officeart/2008/layout/LinedList"/>
    <dgm:cxn modelId="{B750CBDD-EE37-F649-8730-A4D2213947EC}" type="presParOf" srcId="{CC4C5755-297A-1643-B9EB-E7F598084416}" destId="{BF9FFA71-1FB8-B648-8139-44D957E9FC34}" srcOrd="10" destOrd="0" presId="urn:microsoft.com/office/officeart/2008/layout/LinedList"/>
    <dgm:cxn modelId="{560B9F3C-18EE-5749-A091-6A22F336105B}" type="presParOf" srcId="{BF9FFA71-1FB8-B648-8139-44D957E9FC34}" destId="{03114DDF-DEE3-1542-BB66-FE07B4A5EE48}" srcOrd="0" destOrd="0" presId="urn:microsoft.com/office/officeart/2008/layout/LinedList"/>
    <dgm:cxn modelId="{B641B51E-E653-5445-BB81-78881616BA4B}" type="presParOf" srcId="{BF9FFA71-1FB8-B648-8139-44D957E9FC34}" destId="{F5B79B13-D7FC-2840-87B7-0BA8ECB3EA80}" srcOrd="1" destOrd="0" presId="urn:microsoft.com/office/officeart/2008/layout/LinedList"/>
    <dgm:cxn modelId="{8ADD4C6B-F6A6-0B4D-A6C0-E62288ABC83B}" type="presParOf" srcId="{BF9FFA71-1FB8-B648-8139-44D957E9FC34}" destId="{A6D54910-6B36-1348-AD12-FFE94CF9AE45}" srcOrd="2" destOrd="0" presId="urn:microsoft.com/office/officeart/2008/layout/LinedList"/>
    <dgm:cxn modelId="{D7586381-1BF3-5742-8C59-AEE8D4222861}" type="presParOf" srcId="{CC4C5755-297A-1643-B9EB-E7F598084416}" destId="{1C4807A2-FD75-F04B-B7D1-608A101032AC}" srcOrd="11" destOrd="0" presId="urn:microsoft.com/office/officeart/2008/layout/LinedList"/>
    <dgm:cxn modelId="{BC9FB026-0906-2146-82EB-5381C2E41057}" type="presParOf" srcId="{CC4C5755-297A-1643-B9EB-E7F598084416}" destId="{B0A2F180-9F17-D84F-B949-0E9FB3447103}" srcOrd="12" destOrd="0" presId="urn:microsoft.com/office/officeart/2008/layout/LinedList"/>
    <dgm:cxn modelId="{7B3A01B6-6606-8040-A455-583F3DB01BD4}" type="presParOf" srcId="{CC4C5755-297A-1643-B9EB-E7F598084416}" destId="{893BEE5E-EDE3-554E-9F42-7E75FF2C989D}" srcOrd="13" destOrd="0" presId="urn:microsoft.com/office/officeart/2008/layout/LinedList"/>
    <dgm:cxn modelId="{52A49F61-27D3-CB44-8C98-08789F7ECA14}" type="presParOf" srcId="{893BEE5E-EDE3-554E-9F42-7E75FF2C989D}" destId="{FD324EF9-9F85-B14C-9B6E-BAF7C68D903F}" srcOrd="0" destOrd="0" presId="urn:microsoft.com/office/officeart/2008/layout/LinedList"/>
    <dgm:cxn modelId="{84E3201F-6061-CD4B-9A43-B888957C6357}" type="presParOf" srcId="{893BEE5E-EDE3-554E-9F42-7E75FF2C989D}" destId="{4FA8BF15-DDAC-9D40-AC17-3532597B3E1F}" srcOrd="1" destOrd="0" presId="urn:microsoft.com/office/officeart/2008/layout/LinedList"/>
    <dgm:cxn modelId="{ED2E585E-5364-CE42-BD09-9BCA9AB4C531}" type="presParOf" srcId="{893BEE5E-EDE3-554E-9F42-7E75FF2C989D}" destId="{D56D0C33-945F-1B40-8BF1-5D5BC478B991}" srcOrd="2" destOrd="0" presId="urn:microsoft.com/office/officeart/2008/layout/LinedList"/>
    <dgm:cxn modelId="{DB24211F-3A20-D441-B1F0-34345462BAED}" type="presParOf" srcId="{CC4C5755-297A-1643-B9EB-E7F598084416}" destId="{303A5AAD-B234-4B43-822F-B62F391033D4}" srcOrd="14" destOrd="0" presId="urn:microsoft.com/office/officeart/2008/layout/LinedList"/>
    <dgm:cxn modelId="{1C55AC0F-C5C7-7A44-94C7-845439DB340B}" type="presParOf" srcId="{CC4C5755-297A-1643-B9EB-E7F598084416}" destId="{725E9144-D427-9A41-912D-3A5B1293F609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62C255-6746-4BBD-AA2C-345E68E8B09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64BDB2-24B3-44E8-BFE6-C23A017CA1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Developers </a:t>
          </a:r>
        </a:p>
      </dgm:t>
    </dgm:pt>
    <dgm:pt modelId="{FB96E176-F3C9-4543-A96E-F07D7C44A269}" type="parTrans" cxnId="{D3F302CB-763B-49AD-8C87-B42302DE04D8}">
      <dgm:prSet/>
      <dgm:spPr/>
      <dgm:t>
        <a:bodyPr/>
        <a:lstStyle/>
        <a:p>
          <a:endParaRPr lang="en-US"/>
        </a:p>
      </dgm:t>
    </dgm:pt>
    <dgm:pt modelId="{429C305E-B79D-41DD-83FD-4DCCABA7520F}" type="sibTrans" cxnId="{D3F302CB-763B-49AD-8C87-B42302DE04D8}">
      <dgm:prSet/>
      <dgm:spPr/>
      <dgm:t>
        <a:bodyPr/>
        <a:lstStyle/>
        <a:p>
          <a:endParaRPr lang="en-US"/>
        </a:p>
      </dgm:t>
    </dgm:pt>
    <dgm:pt modelId="{55A3CBD6-72A0-40B7-977C-E3661D9336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good locations for their market segments (e.g., affordable housing, luxury housing).</a:t>
          </a:r>
        </a:p>
      </dgm:t>
    </dgm:pt>
    <dgm:pt modelId="{5A32509D-BCEF-435C-950F-8C96687E582E}" type="parTrans" cxnId="{4871267C-17EB-471E-B8D3-DAA2C15D0852}">
      <dgm:prSet/>
      <dgm:spPr/>
      <dgm:t>
        <a:bodyPr/>
        <a:lstStyle/>
        <a:p>
          <a:endParaRPr lang="en-US"/>
        </a:p>
      </dgm:t>
    </dgm:pt>
    <dgm:pt modelId="{7B6CCEEA-E412-4219-AD0A-28004ED8A90A}" type="sibTrans" cxnId="{4871267C-17EB-471E-B8D3-DAA2C15D0852}">
      <dgm:prSet/>
      <dgm:spPr/>
      <dgm:t>
        <a:bodyPr/>
        <a:lstStyle/>
        <a:p>
          <a:endParaRPr lang="en-US"/>
        </a:p>
      </dgm:t>
    </dgm:pt>
    <dgm:pt modelId="{F52D1E0B-8260-4AA9-9D23-09F79953FA0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Policy Makers </a:t>
          </a:r>
        </a:p>
      </dgm:t>
    </dgm:pt>
    <dgm:pt modelId="{1C9CBCCF-3EB2-4B65-B321-6433DD360C40}" type="parTrans" cxnId="{80ECF7AA-334A-480E-BC8D-AEF2ECDF22AB}">
      <dgm:prSet/>
      <dgm:spPr/>
      <dgm:t>
        <a:bodyPr/>
        <a:lstStyle/>
        <a:p>
          <a:endParaRPr lang="en-US"/>
        </a:p>
      </dgm:t>
    </dgm:pt>
    <dgm:pt modelId="{C749D046-0265-44C6-850B-7569ACEC4E34}" type="sibTrans" cxnId="{80ECF7AA-334A-480E-BC8D-AEF2ECDF22AB}">
      <dgm:prSet/>
      <dgm:spPr/>
      <dgm:t>
        <a:bodyPr/>
        <a:lstStyle/>
        <a:p>
          <a:endParaRPr lang="en-US"/>
        </a:p>
      </dgm:t>
    </dgm:pt>
    <dgm:pt modelId="{2E435B31-19C0-4B5F-9E0F-AC509A3112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certain policies to deter or encourage neighborhood characteristics to increase overall neighborhood value.</a:t>
          </a:r>
        </a:p>
      </dgm:t>
    </dgm:pt>
    <dgm:pt modelId="{954CADF2-5463-4D31-9333-547AD383D8A2}" type="parTrans" cxnId="{9DAF62C8-5937-48F4-8125-65914AAACF8B}">
      <dgm:prSet/>
      <dgm:spPr/>
      <dgm:t>
        <a:bodyPr/>
        <a:lstStyle/>
        <a:p>
          <a:endParaRPr lang="en-US"/>
        </a:p>
      </dgm:t>
    </dgm:pt>
    <dgm:pt modelId="{B25C5031-723C-41A2-A15D-8540163F25A9}" type="sibTrans" cxnId="{9DAF62C8-5937-48F4-8125-65914AAACF8B}">
      <dgm:prSet/>
      <dgm:spPr/>
      <dgm:t>
        <a:bodyPr/>
        <a:lstStyle/>
        <a:p>
          <a:endParaRPr lang="en-US"/>
        </a:p>
      </dgm:t>
    </dgm:pt>
    <dgm:pt modelId="{41B9F78B-3D78-41AE-8D11-28FFC2E84A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House buyers </a:t>
          </a:r>
        </a:p>
      </dgm:t>
    </dgm:pt>
    <dgm:pt modelId="{F2D9490B-3298-45D1-936D-FEA0F4E9B890}" type="parTrans" cxnId="{44950A73-F82C-487B-911D-CDA8ACE5DC4C}">
      <dgm:prSet/>
      <dgm:spPr/>
      <dgm:t>
        <a:bodyPr/>
        <a:lstStyle/>
        <a:p>
          <a:endParaRPr lang="en-US"/>
        </a:p>
      </dgm:t>
    </dgm:pt>
    <dgm:pt modelId="{353DD653-3BF3-44D3-86DA-0B3043EAF841}" type="sibTrans" cxnId="{44950A73-F82C-487B-911D-CDA8ACE5DC4C}">
      <dgm:prSet/>
      <dgm:spPr/>
      <dgm:t>
        <a:bodyPr/>
        <a:lstStyle/>
        <a:p>
          <a:endParaRPr lang="en-US"/>
        </a:p>
      </dgm:t>
    </dgm:pt>
    <dgm:pt modelId="{4834FB36-916F-4C1A-BF08-F38B5E825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Define budget and characteristic they want in a neighborhood to purchase a home.</a:t>
          </a:r>
        </a:p>
      </dgm:t>
    </dgm:pt>
    <dgm:pt modelId="{B379A392-F4B4-40FE-BACF-2C0B5E89F509}" type="parTrans" cxnId="{F60AC563-B636-4A2A-9E75-7403534CFDEA}">
      <dgm:prSet/>
      <dgm:spPr/>
      <dgm:t>
        <a:bodyPr/>
        <a:lstStyle/>
        <a:p>
          <a:endParaRPr lang="en-US"/>
        </a:p>
      </dgm:t>
    </dgm:pt>
    <dgm:pt modelId="{4E7BCF7A-23D8-4FB7-88D1-6C85FC370772}" type="sibTrans" cxnId="{F60AC563-B636-4A2A-9E75-7403534CFDEA}">
      <dgm:prSet/>
      <dgm:spPr/>
      <dgm:t>
        <a:bodyPr/>
        <a:lstStyle/>
        <a:p>
          <a:endParaRPr lang="en-US"/>
        </a:p>
      </dgm:t>
    </dgm:pt>
    <dgm:pt modelId="{EACCBFDE-653F-44BB-B923-B4561D9360D2}" type="pres">
      <dgm:prSet presAssocID="{E662C255-6746-4BBD-AA2C-345E68E8B098}" presName="root" presStyleCnt="0">
        <dgm:presLayoutVars>
          <dgm:dir/>
          <dgm:resizeHandles val="exact"/>
        </dgm:presLayoutVars>
      </dgm:prSet>
      <dgm:spPr/>
    </dgm:pt>
    <dgm:pt modelId="{61E0132D-20D1-4EEE-B637-EF7F223108CA}" type="pres">
      <dgm:prSet presAssocID="{1E64BDB2-24B3-44E8-BFE6-C23A017CA1EF}" presName="compNode" presStyleCnt="0"/>
      <dgm:spPr/>
    </dgm:pt>
    <dgm:pt modelId="{A06E59CC-1530-47F0-9C00-C4F685BFFA23}" type="pres">
      <dgm:prSet presAssocID="{1E64BDB2-24B3-44E8-BFE6-C23A017CA1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4410C286-E498-45FE-B503-8318BB08E53D}" type="pres">
      <dgm:prSet presAssocID="{1E64BDB2-24B3-44E8-BFE6-C23A017CA1EF}" presName="iconSpace" presStyleCnt="0"/>
      <dgm:spPr/>
    </dgm:pt>
    <dgm:pt modelId="{C2251005-D94C-4404-AADA-EFFF128B9F97}" type="pres">
      <dgm:prSet presAssocID="{1E64BDB2-24B3-44E8-BFE6-C23A017CA1EF}" presName="parTx" presStyleLbl="revTx" presStyleIdx="0" presStyleCnt="6">
        <dgm:presLayoutVars>
          <dgm:chMax val="0"/>
          <dgm:chPref val="0"/>
        </dgm:presLayoutVars>
      </dgm:prSet>
      <dgm:spPr/>
    </dgm:pt>
    <dgm:pt modelId="{60FC7386-A518-4CC9-A211-011D632A3BFA}" type="pres">
      <dgm:prSet presAssocID="{1E64BDB2-24B3-44E8-BFE6-C23A017CA1EF}" presName="txSpace" presStyleCnt="0"/>
      <dgm:spPr/>
    </dgm:pt>
    <dgm:pt modelId="{2D4BFE89-1BD3-4887-941F-9A10F43F7AD1}" type="pres">
      <dgm:prSet presAssocID="{1E64BDB2-24B3-44E8-BFE6-C23A017CA1EF}" presName="desTx" presStyleLbl="revTx" presStyleIdx="1" presStyleCnt="6">
        <dgm:presLayoutVars/>
      </dgm:prSet>
      <dgm:spPr/>
    </dgm:pt>
    <dgm:pt modelId="{5B67C7E1-FB7F-4571-9261-FCE67477B64E}" type="pres">
      <dgm:prSet presAssocID="{429C305E-B79D-41DD-83FD-4DCCABA7520F}" presName="sibTrans" presStyleCnt="0"/>
      <dgm:spPr/>
    </dgm:pt>
    <dgm:pt modelId="{732FAD5D-8997-4653-83AF-4080E20C4FFE}" type="pres">
      <dgm:prSet presAssocID="{F52D1E0B-8260-4AA9-9D23-09F79953FA02}" presName="compNode" presStyleCnt="0"/>
      <dgm:spPr/>
    </dgm:pt>
    <dgm:pt modelId="{FF0C3956-E9A6-450E-9F8B-A42272589ED3}" type="pres">
      <dgm:prSet presAssocID="{F52D1E0B-8260-4AA9-9D23-09F79953FA0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27E3416-F478-4686-9F4E-0363201A9827}" type="pres">
      <dgm:prSet presAssocID="{F52D1E0B-8260-4AA9-9D23-09F79953FA02}" presName="iconSpace" presStyleCnt="0"/>
      <dgm:spPr/>
    </dgm:pt>
    <dgm:pt modelId="{2B698866-950A-4411-86FE-A0E2917A2C46}" type="pres">
      <dgm:prSet presAssocID="{F52D1E0B-8260-4AA9-9D23-09F79953FA02}" presName="parTx" presStyleLbl="revTx" presStyleIdx="2" presStyleCnt="6">
        <dgm:presLayoutVars>
          <dgm:chMax val="0"/>
          <dgm:chPref val="0"/>
        </dgm:presLayoutVars>
      </dgm:prSet>
      <dgm:spPr/>
    </dgm:pt>
    <dgm:pt modelId="{5C37DD3C-584E-448E-884D-BE91CA4F7194}" type="pres">
      <dgm:prSet presAssocID="{F52D1E0B-8260-4AA9-9D23-09F79953FA02}" presName="txSpace" presStyleCnt="0"/>
      <dgm:spPr/>
    </dgm:pt>
    <dgm:pt modelId="{7D46216C-027A-4E22-83B5-504A405FFEA8}" type="pres">
      <dgm:prSet presAssocID="{F52D1E0B-8260-4AA9-9D23-09F79953FA02}" presName="desTx" presStyleLbl="revTx" presStyleIdx="3" presStyleCnt="6">
        <dgm:presLayoutVars/>
      </dgm:prSet>
      <dgm:spPr/>
    </dgm:pt>
    <dgm:pt modelId="{EFC4F0E8-DEFA-4426-B687-AE70E1917DDC}" type="pres">
      <dgm:prSet presAssocID="{C749D046-0265-44C6-850B-7569ACEC4E34}" presName="sibTrans" presStyleCnt="0"/>
      <dgm:spPr/>
    </dgm:pt>
    <dgm:pt modelId="{4CF7302F-054F-4D4B-89D1-BCE8142D5887}" type="pres">
      <dgm:prSet presAssocID="{41B9F78B-3D78-41AE-8D11-28FFC2E84A20}" presName="compNode" presStyleCnt="0"/>
      <dgm:spPr/>
    </dgm:pt>
    <dgm:pt modelId="{C227E59B-8C12-412C-ACCC-C1AE42B1925E}" type="pres">
      <dgm:prSet presAssocID="{41B9F78B-3D78-41AE-8D11-28FFC2E84A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7D8576-052C-4522-8157-904A26DC92C8}" type="pres">
      <dgm:prSet presAssocID="{41B9F78B-3D78-41AE-8D11-28FFC2E84A20}" presName="iconSpace" presStyleCnt="0"/>
      <dgm:spPr/>
    </dgm:pt>
    <dgm:pt modelId="{D019B87E-EC0C-4118-B960-19F552477DBB}" type="pres">
      <dgm:prSet presAssocID="{41B9F78B-3D78-41AE-8D11-28FFC2E84A20}" presName="parTx" presStyleLbl="revTx" presStyleIdx="4" presStyleCnt="6">
        <dgm:presLayoutVars>
          <dgm:chMax val="0"/>
          <dgm:chPref val="0"/>
        </dgm:presLayoutVars>
      </dgm:prSet>
      <dgm:spPr/>
    </dgm:pt>
    <dgm:pt modelId="{33352D34-C84B-4EBE-A570-32D99D7F5DE6}" type="pres">
      <dgm:prSet presAssocID="{41B9F78B-3D78-41AE-8D11-28FFC2E84A20}" presName="txSpace" presStyleCnt="0"/>
      <dgm:spPr/>
    </dgm:pt>
    <dgm:pt modelId="{459206D2-4812-4BC6-9197-977C4742D33A}" type="pres">
      <dgm:prSet presAssocID="{41B9F78B-3D78-41AE-8D11-28FFC2E84A20}" presName="desTx" presStyleLbl="revTx" presStyleIdx="5" presStyleCnt="6">
        <dgm:presLayoutVars/>
      </dgm:prSet>
      <dgm:spPr/>
    </dgm:pt>
  </dgm:ptLst>
  <dgm:cxnLst>
    <dgm:cxn modelId="{B4D5D913-16F4-4F77-BE37-9A02D14FC75C}" type="presOf" srcId="{2E435B31-19C0-4B5F-9E0F-AC509A3112DD}" destId="{7D46216C-027A-4E22-83B5-504A405FFEA8}" srcOrd="0" destOrd="0" presId="urn:microsoft.com/office/officeart/2018/5/layout/CenteredIconLabelDescriptionList"/>
    <dgm:cxn modelId="{6BCCE821-AED7-4562-9F7F-54CFE5C1C228}" type="presOf" srcId="{4834FB36-916F-4C1A-BF08-F38B5E82515F}" destId="{459206D2-4812-4BC6-9197-977C4742D33A}" srcOrd="0" destOrd="0" presId="urn:microsoft.com/office/officeart/2018/5/layout/CenteredIconLabelDescriptionList"/>
    <dgm:cxn modelId="{F60AC563-B636-4A2A-9E75-7403534CFDEA}" srcId="{41B9F78B-3D78-41AE-8D11-28FFC2E84A20}" destId="{4834FB36-916F-4C1A-BF08-F38B5E82515F}" srcOrd="0" destOrd="0" parTransId="{B379A392-F4B4-40FE-BACF-2C0B5E89F509}" sibTransId="{4E7BCF7A-23D8-4FB7-88D1-6C85FC370772}"/>
    <dgm:cxn modelId="{44950A73-F82C-487B-911D-CDA8ACE5DC4C}" srcId="{E662C255-6746-4BBD-AA2C-345E68E8B098}" destId="{41B9F78B-3D78-41AE-8D11-28FFC2E84A20}" srcOrd="2" destOrd="0" parTransId="{F2D9490B-3298-45D1-936D-FEA0F4E9B890}" sibTransId="{353DD653-3BF3-44D3-86DA-0B3043EAF841}"/>
    <dgm:cxn modelId="{4871267C-17EB-471E-B8D3-DAA2C15D0852}" srcId="{1E64BDB2-24B3-44E8-BFE6-C23A017CA1EF}" destId="{55A3CBD6-72A0-40B7-977C-E3661D93361D}" srcOrd="0" destOrd="0" parTransId="{5A32509D-BCEF-435C-950F-8C96687E582E}" sibTransId="{7B6CCEEA-E412-4219-AD0A-28004ED8A90A}"/>
    <dgm:cxn modelId="{B5FE0F9E-8C8E-49D1-BB86-67F391903510}" type="presOf" srcId="{1E64BDB2-24B3-44E8-BFE6-C23A017CA1EF}" destId="{C2251005-D94C-4404-AADA-EFFF128B9F97}" srcOrd="0" destOrd="0" presId="urn:microsoft.com/office/officeart/2018/5/layout/CenteredIconLabelDescriptionList"/>
    <dgm:cxn modelId="{80ECF7AA-334A-480E-BC8D-AEF2ECDF22AB}" srcId="{E662C255-6746-4BBD-AA2C-345E68E8B098}" destId="{F52D1E0B-8260-4AA9-9D23-09F79953FA02}" srcOrd="1" destOrd="0" parTransId="{1C9CBCCF-3EB2-4B65-B321-6433DD360C40}" sibTransId="{C749D046-0265-44C6-850B-7569ACEC4E34}"/>
    <dgm:cxn modelId="{D096E0C0-B478-4A7A-A94C-0CD97C6FE702}" type="presOf" srcId="{41B9F78B-3D78-41AE-8D11-28FFC2E84A20}" destId="{D019B87E-EC0C-4118-B960-19F552477DBB}" srcOrd="0" destOrd="0" presId="urn:microsoft.com/office/officeart/2018/5/layout/CenteredIconLabelDescriptionList"/>
    <dgm:cxn modelId="{9DAF62C8-5937-48F4-8125-65914AAACF8B}" srcId="{F52D1E0B-8260-4AA9-9D23-09F79953FA02}" destId="{2E435B31-19C0-4B5F-9E0F-AC509A3112DD}" srcOrd="0" destOrd="0" parTransId="{954CADF2-5463-4D31-9333-547AD383D8A2}" sibTransId="{B25C5031-723C-41A2-A15D-8540163F25A9}"/>
    <dgm:cxn modelId="{D3F302CB-763B-49AD-8C87-B42302DE04D8}" srcId="{E662C255-6746-4BBD-AA2C-345E68E8B098}" destId="{1E64BDB2-24B3-44E8-BFE6-C23A017CA1EF}" srcOrd="0" destOrd="0" parTransId="{FB96E176-F3C9-4543-A96E-F07D7C44A269}" sibTransId="{429C305E-B79D-41DD-83FD-4DCCABA7520F}"/>
    <dgm:cxn modelId="{596573D1-12FC-4001-BCAB-7F842F264414}" type="presOf" srcId="{F52D1E0B-8260-4AA9-9D23-09F79953FA02}" destId="{2B698866-950A-4411-86FE-A0E2917A2C46}" srcOrd="0" destOrd="0" presId="urn:microsoft.com/office/officeart/2018/5/layout/CenteredIconLabelDescriptionList"/>
    <dgm:cxn modelId="{EB95E3D7-9131-4218-A8ED-B427FE088459}" type="presOf" srcId="{E662C255-6746-4BBD-AA2C-345E68E8B098}" destId="{EACCBFDE-653F-44BB-B923-B4561D9360D2}" srcOrd="0" destOrd="0" presId="urn:microsoft.com/office/officeart/2018/5/layout/CenteredIconLabelDescriptionList"/>
    <dgm:cxn modelId="{F2C409F6-1D81-4907-9EF7-CAB90E4C1CC7}" type="presOf" srcId="{55A3CBD6-72A0-40B7-977C-E3661D93361D}" destId="{2D4BFE89-1BD3-4887-941F-9A10F43F7AD1}" srcOrd="0" destOrd="0" presId="urn:microsoft.com/office/officeart/2018/5/layout/CenteredIconLabelDescriptionList"/>
    <dgm:cxn modelId="{C4E7546D-3E41-4F61-B2A6-34A281136F76}" type="presParOf" srcId="{EACCBFDE-653F-44BB-B923-B4561D9360D2}" destId="{61E0132D-20D1-4EEE-B637-EF7F223108CA}" srcOrd="0" destOrd="0" presId="urn:microsoft.com/office/officeart/2018/5/layout/CenteredIconLabelDescriptionList"/>
    <dgm:cxn modelId="{8D2E5454-A9CB-4BBF-BE6B-9B7552E2B001}" type="presParOf" srcId="{61E0132D-20D1-4EEE-B637-EF7F223108CA}" destId="{A06E59CC-1530-47F0-9C00-C4F685BFFA23}" srcOrd="0" destOrd="0" presId="urn:microsoft.com/office/officeart/2018/5/layout/CenteredIconLabelDescriptionList"/>
    <dgm:cxn modelId="{A23EA0F3-D9A3-4C83-9061-6E3B32823527}" type="presParOf" srcId="{61E0132D-20D1-4EEE-B637-EF7F223108CA}" destId="{4410C286-E498-45FE-B503-8318BB08E53D}" srcOrd="1" destOrd="0" presId="urn:microsoft.com/office/officeart/2018/5/layout/CenteredIconLabelDescriptionList"/>
    <dgm:cxn modelId="{52227C98-2F0F-40FF-9CCC-09BA789A9C7D}" type="presParOf" srcId="{61E0132D-20D1-4EEE-B637-EF7F223108CA}" destId="{C2251005-D94C-4404-AADA-EFFF128B9F97}" srcOrd="2" destOrd="0" presId="urn:microsoft.com/office/officeart/2018/5/layout/CenteredIconLabelDescriptionList"/>
    <dgm:cxn modelId="{DFA26EF5-AF14-4A01-8466-7915D01AE1E6}" type="presParOf" srcId="{61E0132D-20D1-4EEE-B637-EF7F223108CA}" destId="{60FC7386-A518-4CC9-A211-011D632A3BFA}" srcOrd="3" destOrd="0" presId="urn:microsoft.com/office/officeart/2018/5/layout/CenteredIconLabelDescriptionList"/>
    <dgm:cxn modelId="{76ABDFDB-4557-43FA-B206-6B674473C469}" type="presParOf" srcId="{61E0132D-20D1-4EEE-B637-EF7F223108CA}" destId="{2D4BFE89-1BD3-4887-941F-9A10F43F7AD1}" srcOrd="4" destOrd="0" presId="urn:microsoft.com/office/officeart/2018/5/layout/CenteredIconLabelDescriptionList"/>
    <dgm:cxn modelId="{7B0C6966-6FD9-4911-8C03-18FEA13A4C54}" type="presParOf" srcId="{EACCBFDE-653F-44BB-B923-B4561D9360D2}" destId="{5B67C7E1-FB7F-4571-9261-FCE67477B64E}" srcOrd="1" destOrd="0" presId="urn:microsoft.com/office/officeart/2018/5/layout/CenteredIconLabelDescriptionList"/>
    <dgm:cxn modelId="{A37462C9-DCBE-487E-9D17-28249F5E4FC9}" type="presParOf" srcId="{EACCBFDE-653F-44BB-B923-B4561D9360D2}" destId="{732FAD5D-8997-4653-83AF-4080E20C4FFE}" srcOrd="2" destOrd="0" presId="urn:microsoft.com/office/officeart/2018/5/layout/CenteredIconLabelDescriptionList"/>
    <dgm:cxn modelId="{FB8FABFC-285E-44E5-8D67-66864133250B}" type="presParOf" srcId="{732FAD5D-8997-4653-83AF-4080E20C4FFE}" destId="{FF0C3956-E9A6-450E-9F8B-A42272589ED3}" srcOrd="0" destOrd="0" presId="urn:microsoft.com/office/officeart/2018/5/layout/CenteredIconLabelDescriptionList"/>
    <dgm:cxn modelId="{47AA8BA6-97EA-4022-9091-C3E2CA33B5E5}" type="presParOf" srcId="{732FAD5D-8997-4653-83AF-4080E20C4FFE}" destId="{B27E3416-F478-4686-9F4E-0363201A9827}" srcOrd="1" destOrd="0" presId="urn:microsoft.com/office/officeart/2018/5/layout/CenteredIconLabelDescriptionList"/>
    <dgm:cxn modelId="{AED5A0C5-A421-432F-8DD1-7C2FF8637625}" type="presParOf" srcId="{732FAD5D-8997-4653-83AF-4080E20C4FFE}" destId="{2B698866-950A-4411-86FE-A0E2917A2C46}" srcOrd="2" destOrd="0" presId="urn:microsoft.com/office/officeart/2018/5/layout/CenteredIconLabelDescriptionList"/>
    <dgm:cxn modelId="{FD72A184-5798-459C-B70D-69E58AAB0B63}" type="presParOf" srcId="{732FAD5D-8997-4653-83AF-4080E20C4FFE}" destId="{5C37DD3C-584E-448E-884D-BE91CA4F7194}" srcOrd="3" destOrd="0" presId="urn:microsoft.com/office/officeart/2018/5/layout/CenteredIconLabelDescriptionList"/>
    <dgm:cxn modelId="{F91294B9-4B71-4D94-9623-C1B6FA71C9BD}" type="presParOf" srcId="{732FAD5D-8997-4653-83AF-4080E20C4FFE}" destId="{7D46216C-027A-4E22-83B5-504A405FFEA8}" srcOrd="4" destOrd="0" presId="urn:microsoft.com/office/officeart/2018/5/layout/CenteredIconLabelDescriptionList"/>
    <dgm:cxn modelId="{024EE78E-58EA-4656-9FED-BECBB37FDCE6}" type="presParOf" srcId="{EACCBFDE-653F-44BB-B923-B4561D9360D2}" destId="{EFC4F0E8-DEFA-4426-B687-AE70E1917DDC}" srcOrd="3" destOrd="0" presId="urn:microsoft.com/office/officeart/2018/5/layout/CenteredIconLabelDescriptionList"/>
    <dgm:cxn modelId="{2AFB0D17-7F5A-460E-A2FB-98CAF61F55CC}" type="presParOf" srcId="{EACCBFDE-653F-44BB-B923-B4561D9360D2}" destId="{4CF7302F-054F-4D4B-89D1-BCE8142D5887}" srcOrd="4" destOrd="0" presId="urn:microsoft.com/office/officeart/2018/5/layout/CenteredIconLabelDescriptionList"/>
    <dgm:cxn modelId="{0503801B-AF93-4B5F-A217-91BC376A6A19}" type="presParOf" srcId="{4CF7302F-054F-4D4B-89D1-BCE8142D5887}" destId="{C227E59B-8C12-412C-ACCC-C1AE42B1925E}" srcOrd="0" destOrd="0" presId="urn:microsoft.com/office/officeart/2018/5/layout/CenteredIconLabelDescriptionList"/>
    <dgm:cxn modelId="{D0A24CB1-D4DF-4DC7-BAC0-002D8A27F035}" type="presParOf" srcId="{4CF7302F-054F-4D4B-89D1-BCE8142D5887}" destId="{BB7D8576-052C-4522-8157-904A26DC92C8}" srcOrd="1" destOrd="0" presId="urn:microsoft.com/office/officeart/2018/5/layout/CenteredIconLabelDescriptionList"/>
    <dgm:cxn modelId="{19A46896-3A25-401B-B1D0-399F3D0AC9CB}" type="presParOf" srcId="{4CF7302F-054F-4D4B-89D1-BCE8142D5887}" destId="{D019B87E-EC0C-4118-B960-19F552477DBB}" srcOrd="2" destOrd="0" presId="urn:microsoft.com/office/officeart/2018/5/layout/CenteredIconLabelDescriptionList"/>
    <dgm:cxn modelId="{252B292F-58CC-4418-81AE-94F65D63F8D8}" type="presParOf" srcId="{4CF7302F-054F-4D4B-89D1-BCE8142D5887}" destId="{33352D34-C84B-4EBE-A570-32D99D7F5DE6}" srcOrd="3" destOrd="0" presId="urn:microsoft.com/office/officeart/2018/5/layout/CenteredIconLabelDescriptionList"/>
    <dgm:cxn modelId="{9E3A6D03-895C-48FA-9451-0D6EC975EAF1}" type="presParOf" srcId="{4CF7302F-054F-4D4B-89D1-BCE8142D5887}" destId="{459206D2-4812-4BC6-9197-977C4742D33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D3B386-8A71-4886-8142-2ECAEC3928F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2A0135-F0FA-4AF0-B901-1A79857052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Developers should not use this type of analysis to avoid building affordable housing in neighborhoods that need it.</a:t>
          </a:r>
        </a:p>
      </dgm:t>
    </dgm:pt>
    <dgm:pt modelId="{DB76F7A7-363A-4A7D-AB13-8237A5F68F42}" type="parTrans" cxnId="{CF4F5F93-F0F2-48E0-9F3B-3B05DBF51CCE}">
      <dgm:prSet/>
      <dgm:spPr/>
      <dgm:t>
        <a:bodyPr/>
        <a:lstStyle/>
        <a:p>
          <a:endParaRPr lang="en-US"/>
        </a:p>
      </dgm:t>
    </dgm:pt>
    <dgm:pt modelId="{C53F4AD2-A4DC-4895-8430-FF70EB4E08CE}" type="sibTrans" cxnId="{CF4F5F93-F0F2-48E0-9F3B-3B05DBF51CCE}">
      <dgm:prSet/>
      <dgm:spPr/>
      <dgm:t>
        <a:bodyPr/>
        <a:lstStyle/>
        <a:p>
          <a:endParaRPr lang="en-US"/>
        </a:p>
      </dgm:t>
    </dgm:pt>
    <dgm:pt modelId="{F2FAC819-E5C7-4DD7-A278-BAEA400E05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Home buyers should be wary of associations between demographics and home values that may be based on prejudice.</a:t>
          </a:r>
        </a:p>
      </dgm:t>
    </dgm:pt>
    <dgm:pt modelId="{CC1DA5FF-0C42-4D56-9B17-C9A0D4776EFE}" type="parTrans" cxnId="{C028DDD5-43A5-47FE-ACF1-7433786A7D96}">
      <dgm:prSet/>
      <dgm:spPr/>
      <dgm:t>
        <a:bodyPr/>
        <a:lstStyle/>
        <a:p>
          <a:endParaRPr lang="en-US"/>
        </a:p>
      </dgm:t>
    </dgm:pt>
    <dgm:pt modelId="{E7E61EC8-5272-4D74-A87F-81DC949A9D07}" type="sibTrans" cxnId="{C028DDD5-43A5-47FE-ACF1-7433786A7D96}">
      <dgm:prSet/>
      <dgm:spPr/>
      <dgm:t>
        <a:bodyPr/>
        <a:lstStyle/>
        <a:p>
          <a:endParaRPr lang="en-US"/>
        </a:p>
      </dgm:t>
    </dgm:pt>
    <dgm:pt modelId="{3E209EFD-03F4-4379-A007-10D41103F9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Local policy makers should not pursue higher neighborhood home values at the expense of quality of life for residents.</a:t>
          </a:r>
        </a:p>
      </dgm:t>
    </dgm:pt>
    <dgm:pt modelId="{B276C0C4-6E7B-4210-8F3C-86BF9B0D5176}" type="parTrans" cxnId="{12C0CFAE-B206-4664-9608-F993A3568244}">
      <dgm:prSet/>
      <dgm:spPr/>
      <dgm:t>
        <a:bodyPr/>
        <a:lstStyle/>
        <a:p>
          <a:endParaRPr lang="en-US"/>
        </a:p>
      </dgm:t>
    </dgm:pt>
    <dgm:pt modelId="{4F75D80E-FCB4-4A15-8BEC-9A28E71EA6BD}" type="sibTrans" cxnId="{12C0CFAE-B206-4664-9608-F993A3568244}">
      <dgm:prSet/>
      <dgm:spPr/>
      <dgm:t>
        <a:bodyPr/>
        <a:lstStyle/>
        <a:p>
          <a:endParaRPr lang="en-US"/>
        </a:p>
      </dgm:t>
    </dgm:pt>
    <dgm:pt modelId="{163CD6A5-7148-470A-AAB4-393434AEEFF9}" type="pres">
      <dgm:prSet presAssocID="{A5D3B386-8A71-4886-8142-2ECAEC3928F8}" presName="root" presStyleCnt="0">
        <dgm:presLayoutVars>
          <dgm:dir/>
          <dgm:resizeHandles val="exact"/>
        </dgm:presLayoutVars>
      </dgm:prSet>
      <dgm:spPr/>
    </dgm:pt>
    <dgm:pt modelId="{DC288EA4-0297-4260-B5D4-992B63995855}" type="pres">
      <dgm:prSet presAssocID="{2D2A0135-F0FA-4AF0-B901-1A79857052E7}" presName="compNode" presStyleCnt="0"/>
      <dgm:spPr/>
    </dgm:pt>
    <dgm:pt modelId="{E286B806-21D5-4117-B6A1-B1139237136C}" type="pres">
      <dgm:prSet presAssocID="{2D2A0135-F0FA-4AF0-B901-1A79857052E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ovation (House With Sparkles) with solid fill"/>
        </a:ext>
      </dgm:extLst>
    </dgm:pt>
    <dgm:pt modelId="{3ABFD0A1-F046-4007-A28B-C9742EAB52A4}" type="pres">
      <dgm:prSet presAssocID="{2D2A0135-F0FA-4AF0-B901-1A79857052E7}" presName="spaceRect" presStyleCnt="0"/>
      <dgm:spPr/>
    </dgm:pt>
    <dgm:pt modelId="{24581F69-F589-4F9B-9056-96A9DEC855F1}" type="pres">
      <dgm:prSet presAssocID="{2D2A0135-F0FA-4AF0-B901-1A79857052E7}" presName="textRect" presStyleLbl="revTx" presStyleIdx="0" presStyleCnt="3">
        <dgm:presLayoutVars>
          <dgm:chMax val="1"/>
          <dgm:chPref val="1"/>
        </dgm:presLayoutVars>
      </dgm:prSet>
      <dgm:spPr/>
    </dgm:pt>
    <dgm:pt modelId="{4B5F82F3-1BB5-47CD-8645-AA652B5EDF6B}" type="pres">
      <dgm:prSet presAssocID="{C53F4AD2-A4DC-4895-8430-FF70EB4E08CE}" presName="sibTrans" presStyleCnt="0"/>
      <dgm:spPr/>
    </dgm:pt>
    <dgm:pt modelId="{A507A1E5-2266-4BAE-8123-91F85089873C}" type="pres">
      <dgm:prSet presAssocID="{F2FAC819-E5C7-4DD7-A278-BAEA400E052B}" presName="compNode" presStyleCnt="0"/>
      <dgm:spPr/>
    </dgm:pt>
    <dgm:pt modelId="{CC9715BC-BFFC-4C4E-9239-930AE20E5EAD}" type="pres">
      <dgm:prSet presAssocID="{F2FAC819-E5C7-4DD7-A278-BAEA400E05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outline with solid fill"/>
        </a:ext>
      </dgm:extLst>
    </dgm:pt>
    <dgm:pt modelId="{956B7C00-702B-4A8C-B64A-4723DA0876B3}" type="pres">
      <dgm:prSet presAssocID="{F2FAC819-E5C7-4DD7-A278-BAEA400E052B}" presName="spaceRect" presStyleCnt="0"/>
      <dgm:spPr/>
    </dgm:pt>
    <dgm:pt modelId="{4D2DF2C9-AB12-4912-AEB7-11B362692A87}" type="pres">
      <dgm:prSet presAssocID="{F2FAC819-E5C7-4DD7-A278-BAEA400E052B}" presName="textRect" presStyleLbl="revTx" presStyleIdx="1" presStyleCnt="3">
        <dgm:presLayoutVars>
          <dgm:chMax val="1"/>
          <dgm:chPref val="1"/>
        </dgm:presLayoutVars>
      </dgm:prSet>
      <dgm:spPr/>
    </dgm:pt>
    <dgm:pt modelId="{238CD33A-FF34-4A36-86E6-80E906705CC0}" type="pres">
      <dgm:prSet presAssocID="{E7E61EC8-5272-4D74-A87F-81DC949A9D07}" presName="sibTrans" presStyleCnt="0"/>
      <dgm:spPr/>
    </dgm:pt>
    <dgm:pt modelId="{03AE4986-E88A-4516-AD9B-2E4381AF5B18}" type="pres">
      <dgm:prSet presAssocID="{3E209EFD-03F4-4379-A007-10D41103F960}" presName="compNode" presStyleCnt="0"/>
      <dgm:spPr/>
    </dgm:pt>
    <dgm:pt modelId="{19317EA2-CE0E-4AE1-9A6F-8BEA49E5752F}" type="pres">
      <dgm:prSet presAssocID="{3E209EFD-03F4-4379-A007-10D41103F9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ying Money with solid fill"/>
        </a:ext>
      </dgm:extLst>
    </dgm:pt>
    <dgm:pt modelId="{31882DDF-3815-4829-AAA4-5FE1736BA22B}" type="pres">
      <dgm:prSet presAssocID="{3E209EFD-03F4-4379-A007-10D41103F960}" presName="spaceRect" presStyleCnt="0"/>
      <dgm:spPr/>
    </dgm:pt>
    <dgm:pt modelId="{31361296-5AD6-4901-9A91-9F19C878D433}" type="pres">
      <dgm:prSet presAssocID="{3E209EFD-03F4-4379-A007-10D41103F96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133413-37E6-4FD2-B0DE-0CFA08895597}" type="presOf" srcId="{A5D3B386-8A71-4886-8142-2ECAEC3928F8}" destId="{163CD6A5-7148-470A-AAB4-393434AEEFF9}" srcOrd="0" destOrd="0" presId="urn:microsoft.com/office/officeart/2018/2/layout/IconLabelList"/>
    <dgm:cxn modelId="{8CE1F520-0F10-40EE-81CE-1E020A74DB52}" type="presOf" srcId="{3E209EFD-03F4-4379-A007-10D41103F960}" destId="{31361296-5AD6-4901-9A91-9F19C878D433}" srcOrd="0" destOrd="0" presId="urn:microsoft.com/office/officeart/2018/2/layout/IconLabelList"/>
    <dgm:cxn modelId="{90DB112D-408D-4ADC-A40B-31AF47553FB9}" type="presOf" srcId="{2D2A0135-F0FA-4AF0-B901-1A79857052E7}" destId="{24581F69-F589-4F9B-9056-96A9DEC855F1}" srcOrd="0" destOrd="0" presId="urn:microsoft.com/office/officeart/2018/2/layout/IconLabelList"/>
    <dgm:cxn modelId="{7E10FA85-0E69-42C6-87A6-0503D7818CE0}" type="presOf" srcId="{F2FAC819-E5C7-4DD7-A278-BAEA400E052B}" destId="{4D2DF2C9-AB12-4912-AEB7-11B362692A87}" srcOrd="0" destOrd="0" presId="urn:microsoft.com/office/officeart/2018/2/layout/IconLabelList"/>
    <dgm:cxn modelId="{CF4F5F93-F0F2-48E0-9F3B-3B05DBF51CCE}" srcId="{A5D3B386-8A71-4886-8142-2ECAEC3928F8}" destId="{2D2A0135-F0FA-4AF0-B901-1A79857052E7}" srcOrd="0" destOrd="0" parTransId="{DB76F7A7-363A-4A7D-AB13-8237A5F68F42}" sibTransId="{C53F4AD2-A4DC-4895-8430-FF70EB4E08CE}"/>
    <dgm:cxn modelId="{12C0CFAE-B206-4664-9608-F993A3568244}" srcId="{A5D3B386-8A71-4886-8142-2ECAEC3928F8}" destId="{3E209EFD-03F4-4379-A007-10D41103F960}" srcOrd="2" destOrd="0" parTransId="{B276C0C4-6E7B-4210-8F3C-86BF9B0D5176}" sibTransId="{4F75D80E-FCB4-4A15-8BEC-9A28E71EA6BD}"/>
    <dgm:cxn modelId="{C028DDD5-43A5-47FE-ACF1-7433786A7D96}" srcId="{A5D3B386-8A71-4886-8142-2ECAEC3928F8}" destId="{F2FAC819-E5C7-4DD7-A278-BAEA400E052B}" srcOrd="1" destOrd="0" parTransId="{CC1DA5FF-0C42-4D56-9B17-C9A0D4776EFE}" sibTransId="{E7E61EC8-5272-4D74-A87F-81DC949A9D07}"/>
    <dgm:cxn modelId="{3BB34A3B-D52E-4446-B7B2-CF481343C50C}" type="presParOf" srcId="{163CD6A5-7148-470A-AAB4-393434AEEFF9}" destId="{DC288EA4-0297-4260-B5D4-992B63995855}" srcOrd="0" destOrd="0" presId="urn:microsoft.com/office/officeart/2018/2/layout/IconLabelList"/>
    <dgm:cxn modelId="{596B5E1D-DA34-44F6-907E-58F98C4921D9}" type="presParOf" srcId="{DC288EA4-0297-4260-B5D4-992B63995855}" destId="{E286B806-21D5-4117-B6A1-B1139237136C}" srcOrd="0" destOrd="0" presId="urn:microsoft.com/office/officeart/2018/2/layout/IconLabelList"/>
    <dgm:cxn modelId="{EE12B999-2EF1-4FD0-895A-C3485A049680}" type="presParOf" srcId="{DC288EA4-0297-4260-B5D4-992B63995855}" destId="{3ABFD0A1-F046-4007-A28B-C9742EAB52A4}" srcOrd="1" destOrd="0" presId="urn:microsoft.com/office/officeart/2018/2/layout/IconLabelList"/>
    <dgm:cxn modelId="{5B60F1A1-F046-47B0-841C-60CB53CC2F9E}" type="presParOf" srcId="{DC288EA4-0297-4260-B5D4-992B63995855}" destId="{24581F69-F589-4F9B-9056-96A9DEC855F1}" srcOrd="2" destOrd="0" presId="urn:microsoft.com/office/officeart/2018/2/layout/IconLabelList"/>
    <dgm:cxn modelId="{BD88F0F8-308C-4F3F-80C4-D23A23FDFB33}" type="presParOf" srcId="{163CD6A5-7148-470A-AAB4-393434AEEFF9}" destId="{4B5F82F3-1BB5-47CD-8645-AA652B5EDF6B}" srcOrd="1" destOrd="0" presId="urn:microsoft.com/office/officeart/2018/2/layout/IconLabelList"/>
    <dgm:cxn modelId="{0C3BEB85-E9B2-4FA7-A44E-6C20B08ADEDE}" type="presParOf" srcId="{163CD6A5-7148-470A-AAB4-393434AEEFF9}" destId="{A507A1E5-2266-4BAE-8123-91F85089873C}" srcOrd="2" destOrd="0" presId="urn:microsoft.com/office/officeart/2018/2/layout/IconLabelList"/>
    <dgm:cxn modelId="{1598508C-F30D-4580-A533-3D347DD1A798}" type="presParOf" srcId="{A507A1E5-2266-4BAE-8123-91F85089873C}" destId="{CC9715BC-BFFC-4C4E-9239-930AE20E5EAD}" srcOrd="0" destOrd="0" presId="urn:microsoft.com/office/officeart/2018/2/layout/IconLabelList"/>
    <dgm:cxn modelId="{D345FA7E-F845-4031-8E05-FE60C83C5C1D}" type="presParOf" srcId="{A507A1E5-2266-4BAE-8123-91F85089873C}" destId="{956B7C00-702B-4A8C-B64A-4723DA0876B3}" srcOrd="1" destOrd="0" presId="urn:microsoft.com/office/officeart/2018/2/layout/IconLabelList"/>
    <dgm:cxn modelId="{228B71AA-1A0C-4A3A-998D-599D4C3FE9D6}" type="presParOf" srcId="{A507A1E5-2266-4BAE-8123-91F85089873C}" destId="{4D2DF2C9-AB12-4912-AEB7-11B362692A87}" srcOrd="2" destOrd="0" presId="urn:microsoft.com/office/officeart/2018/2/layout/IconLabelList"/>
    <dgm:cxn modelId="{0D29348E-D151-4115-92A8-4084AC9553FA}" type="presParOf" srcId="{163CD6A5-7148-470A-AAB4-393434AEEFF9}" destId="{238CD33A-FF34-4A36-86E6-80E906705CC0}" srcOrd="3" destOrd="0" presId="urn:microsoft.com/office/officeart/2018/2/layout/IconLabelList"/>
    <dgm:cxn modelId="{63068FA1-4E4B-43E4-BF39-A5983F5268FF}" type="presParOf" srcId="{163CD6A5-7148-470A-AAB4-393434AEEFF9}" destId="{03AE4986-E88A-4516-AD9B-2E4381AF5B18}" srcOrd="4" destOrd="0" presId="urn:microsoft.com/office/officeart/2018/2/layout/IconLabelList"/>
    <dgm:cxn modelId="{AAF27612-72E5-407C-B7C5-23F41504B13E}" type="presParOf" srcId="{03AE4986-E88A-4516-AD9B-2E4381AF5B18}" destId="{19317EA2-CE0E-4AE1-9A6F-8BEA49E5752F}" srcOrd="0" destOrd="0" presId="urn:microsoft.com/office/officeart/2018/2/layout/IconLabelList"/>
    <dgm:cxn modelId="{71630035-3768-4B15-AD8A-FA05041239D6}" type="presParOf" srcId="{03AE4986-E88A-4516-AD9B-2E4381AF5B18}" destId="{31882DDF-3815-4829-AAA4-5FE1736BA22B}" srcOrd="1" destOrd="0" presId="urn:microsoft.com/office/officeart/2018/2/layout/IconLabelList"/>
    <dgm:cxn modelId="{D9CD8F2D-3703-42AC-8C60-B44BA457D2C9}" type="presParOf" srcId="{03AE4986-E88A-4516-AD9B-2E4381AF5B18}" destId="{31361296-5AD6-4901-9A91-9F19C878D43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EF871-A9BC-534B-991A-EF2E4C69F5BC}">
      <dsp:nvSpPr>
        <dsp:cNvPr id="0" name=""/>
        <dsp:cNvSpPr/>
      </dsp:nvSpPr>
      <dsp:spPr>
        <a:xfrm>
          <a:off x="0" y="0"/>
          <a:ext cx="104960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36B55-9969-EC42-83D2-CFBD726A4F3D}">
      <dsp:nvSpPr>
        <dsp:cNvPr id="0" name=""/>
        <dsp:cNvSpPr/>
      </dsp:nvSpPr>
      <dsp:spPr>
        <a:xfrm>
          <a:off x="0" y="0"/>
          <a:ext cx="2099200" cy="458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 baseline="0"/>
            <a:t>Highlights</a:t>
          </a:r>
          <a:endParaRPr lang="en-US" sz="3100" kern="1200"/>
        </a:p>
      </dsp:txBody>
      <dsp:txXfrm>
        <a:off x="0" y="0"/>
        <a:ext cx="2099200" cy="4585871"/>
      </dsp:txXfrm>
    </dsp:sp>
    <dsp:sp modelId="{6D761737-6EF4-A947-89B7-49A2354FF122}">
      <dsp:nvSpPr>
        <dsp:cNvPr id="0" name=""/>
        <dsp:cNvSpPr/>
      </dsp:nvSpPr>
      <dsp:spPr>
        <a:xfrm>
          <a:off x="2256640" y="71654"/>
          <a:ext cx="8239361" cy="143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sets from diverse sources like the American Community Survey, city/county open data sites, and the Bureau of Justice Statistics shed light on important neighborhood characteristics.</a:t>
          </a:r>
        </a:p>
      </dsp:txBody>
      <dsp:txXfrm>
        <a:off x="2256640" y="71654"/>
        <a:ext cx="8239361" cy="1433084"/>
      </dsp:txXfrm>
    </dsp:sp>
    <dsp:sp modelId="{20FF7052-49A3-8D47-A31F-7CD536D175C1}">
      <dsp:nvSpPr>
        <dsp:cNvPr id="0" name=""/>
        <dsp:cNvSpPr/>
      </dsp:nvSpPr>
      <dsp:spPr>
        <a:xfrm>
          <a:off x="2099200" y="1504738"/>
          <a:ext cx="83968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69D84-AFF0-8944-BB09-DAF0B243365D}">
      <dsp:nvSpPr>
        <dsp:cNvPr id="0" name=""/>
        <dsp:cNvSpPr/>
      </dsp:nvSpPr>
      <dsp:spPr>
        <a:xfrm>
          <a:off x="2256640" y="1576393"/>
          <a:ext cx="8239361" cy="143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Median income, educational attainment, and racial demographics are some of the neighborhood features that most influence home prices.</a:t>
          </a:r>
        </a:p>
      </dsp:txBody>
      <dsp:txXfrm>
        <a:off x="2256640" y="1576393"/>
        <a:ext cx="8239361" cy="1433084"/>
      </dsp:txXfrm>
    </dsp:sp>
    <dsp:sp modelId="{A2254114-EABD-0249-846C-0B2740E22747}">
      <dsp:nvSpPr>
        <dsp:cNvPr id="0" name=""/>
        <dsp:cNvSpPr/>
      </dsp:nvSpPr>
      <dsp:spPr>
        <a:xfrm>
          <a:off x="2099200" y="3009477"/>
          <a:ext cx="83968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B90F2-8ECF-7446-BB55-5F3B3F5659C8}">
      <dsp:nvSpPr>
        <dsp:cNvPr id="0" name=""/>
        <dsp:cNvSpPr/>
      </dsp:nvSpPr>
      <dsp:spPr>
        <a:xfrm>
          <a:off x="2256640" y="3081132"/>
          <a:ext cx="8239361" cy="1433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Location is important, but it isn’t everything. There is significant variation in home sales within </a:t>
          </a:r>
          <a:r>
            <a:rPr lang="en-US" sz="2300" kern="1200">
              <a:latin typeface="Aptos Display" panose="02110004020202020204"/>
            </a:rPr>
            <a:t>neighborhoods</a:t>
          </a:r>
          <a:r>
            <a:rPr lang="en-US" sz="2300" kern="1200"/>
            <a:t>.</a:t>
          </a:r>
        </a:p>
      </dsp:txBody>
      <dsp:txXfrm>
        <a:off x="2256640" y="3081132"/>
        <a:ext cx="8239361" cy="1433084"/>
      </dsp:txXfrm>
    </dsp:sp>
    <dsp:sp modelId="{F03CE4B7-D18E-B94F-81B3-420E663EA780}">
      <dsp:nvSpPr>
        <dsp:cNvPr id="0" name=""/>
        <dsp:cNvSpPr/>
      </dsp:nvSpPr>
      <dsp:spPr>
        <a:xfrm>
          <a:off x="2099200" y="4514216"/>
          <a:ext cx="83968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F7A0B-BBBE-8E4B-A59C-4BA7B5067D5B}">
      <dsp:nvSpPr>
        <dsp:cNvPr id="0" name=""/>
        <dsp:cNvSpPr/>
      </dsp:nvSpPr>
      <dsp:spPr>
        <a:xfrm>
          <a:off x="0" y="0"/>
          <a:ext cx="110245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A15ED-D441-8842-96CD-A42B8270964A}">
      <dsp:nvSpPr>
        <dsp:cNvPr id="0" name=""/>
        <dsp:cNvSpPr/>
      </dsp:nvSpPr>
      <dsp:spPr>
        <a:xfrm>
          <a:off x="0" y="0"/>
          <a:ext cx="2204918" cy="5569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Methods</a:t>
          </a:r>
          <a:endParaRPr lang="en-US" sz="3100" kern="1200"/>
        </a:p>
      </dsp:txBody>
      <dsp:txXfrm>
        <a:off x="0" y="0"/>
        <a:ext cx="2204918" cy="5569900"/>
      </dsp:txXfrm>
    </dsp:sp>
    <dsp:sp modelId="{F5A095B1-D6F9-9643-80AC-5DEE6A92A4D4}">
      <dsp:nvSpPr>
        <dsp:cNvPr id="0" name=""/>
        <dsp:cNvSpPr/>
      </dsp:nvSpPr>
      <dsp:spPr>
        <a:xfrm>
          <a:off x="2370287" y="52489"/>
          <a:ext cx="8654305" cy="10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Compiled and harmonized home sales data from 2000-2025 for three U.S. cities – Philadelphia, Detroit, and Pittsburgh. </a:t>
          </a:r>
        </a:p>
      </dsp:txBody>
      <dsp:txXfrm>
        <a:off x="2370287" y="52489"/>
        <a:ext cx="8654305" cy="1049795"/>
      </dsp:txXfrm>
    </dsp:sp>
    <dsp:sp modelId="{B8326F6A-3185-1F4A-AFF8-0C97BDF4E903}">
      <dsp:nvSpPr>
        <dsp:cNvPr id="0" name=""/>
        <dsp:cNvSpPr/>
      </dsp:nvSpPr>
      <dsp:spPr>
        <a:xfrm>
          <a:off x="2204918" y="1102285"/>
          <a:ext cx="88196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B0116-F7F4-4A42-827B-BBD2FC262F82}">
      <dsp:nvSpPr>
        <dsp:cNvPr id="0" name=""/>
        <dsp:cNvSpPr/>
      </dsp:nvSpPr>
      <dsp:spPr>
        <a:xfrm>
          <a:off x="2370287" y="1154775"/>
          <a:ext cx="8654305" cy="10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Gathered data on neighborhood crime, commerce and demographics for each location. </a:t>
          </a:r>
        </a:p>
      </dsp:txBody>
      <dsp:txXfrm>
        <a:off x="2370287" y="1154775"/>
        <a:ext cx="8654305" cy="1049795"/>
      </dsp:txXfrm>
    </dsp:sp>
    <dsp:sp modelId="{FAD345BE-EB18-6A47-BACD-400E3CBA69C3}">
      <dsp:nvSpPr>
        <dsp:cNvPr id="0" name=""/>
        <dsp:cNvSpPr/>
      </dsp:nvSpPr>
      <dsp:spPr>
        <a:xfrm>
          <a:off x="2204918" y="2204570"/>
          <a:ext cx="88196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CABF2-B168-D440-99B9-019DDA3E591C}">
      <dsp:nvSpPr>
        <dsp:cNvPr id="0" name=""/>
        <dsp:cNvSpPr/>
      </dsp:nvSpPr>
      <dsp:spPr>
        <a:xfrm>
          <a:off x="2370287" y="2257060"/>
          <a:ext cx="8654305" cy="10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Merged sales and neighborhood characteristics data sets.</a:t>
          </a:r>
        </a:p>
      </dsp:txBody>
      <dsp:txXfrm>
        <a:off x="2370287" y="2257060"/>
        <a:ext cx="8654305" cy="1049795"/>
      </dsp:txXfrm>
    </dsp:sp>
    <dsp:sp modelId="{2C4D47B4-3457-5340-97A7-684AF25D9462}">
      <dsp:nvSpPr>
        <dsp:cNvPr id="0" name=""/>
        <dsp:cNvSpPr/>
      </dsp:nvSpPr>
      <dsp:spPr>
        <a:xfrm>
          <a:off x="2204918" y="3306856"/>
          <a:ext cx="88196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79B13-D7FC-2840-87B7-0BA8ECB3EA80}">
      <dsp:nvSpPr>
        <dsp:cNvPr id="0" name=""/>
        <dsp:cNvSpPr/>
      </dsp:nvSpPr>
      <dsp:spPr>
        <a:xfrm>
          <a:off x="2370287" y="3359345"/>
          <a:ext cx="8654305" cy="10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Applied linear and non-linear regression techniques to the data set, using neighborhood data as features and the home price as the target column.</a:t>
          </a:r>
        </a:p>
      </dsp:txBody>
      <dsp:txXfrm>
        <a:off x="2370287" y="3359345"/>
        <a:ext cx="8654305" cy="1049795"/>
      </dsp:txXfrm>
    </dsp:sp>
    <dsp:sp modelId="{1C4807A2-FD75-F04B-B7D1-608A101032AC}">
      <dsp:nvSpPr>
        <dsp:cNvPr id="0" name=""/>
        <dsp:cNvSpPr/>
      </dsp:nvSpPr>
      <dsp:spPr>
        <a:xfrm>
          <a:off x="2204918" y="4409141"/>
          <a:ext cx="88196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8BF15-DDAC-9D40-AC17-3532597B3E1F}">
      <dsp:nvSpPr>
        <dsp:cNvPr id="0" name=""/>
        <dsp:cNvSpPr/>
      </dsp:nvSpPr>
      <dsp:spPr>
        <a:xfrm>
          <a:off x="2370287" y="4461631"/>
          <a:ext cx="8654305" cy="1049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Compared explanatory power of different neighborhood features across cities and regression techniques.</a:t>
          </a:r>
        </a:p>
      </dsp:txBody>
      <dsp:txXfrm>
        <a:off x="2370287" y="4461631"/>
        <a:ext cx="8654305" cy="1049795"/>
      </dsp:txXfrm>
    </dsp:sp>
    <dsp:sp modelId="{303A5AAD-B234-4B43-822F-B62F391033D4}">
      <dsp:nvSpPr>
        <dsp:cNvPr id="0" name=""/>
        <dsp:cNvSpPr/>
      </dsp:nvSpPr>
      <dsp:spPr>
        <a:xfrm>
          <a:off x="2204918" y="5511426"/>
          <a:ext cx="88196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E59CC-1530-47F0-9C00-C4F685BFFA23}">
      <dsp:nvSpPr>
        <dsp:cNvPr id="0" name=""/>
        <dsp:cNvSpPr/>
      </dsp:nvSpPr>
      <dsp:spPr>
        <a:xfrm>
          <a:off x="1061437" y="662559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51005-D94C-4404-AADA-EFFF128B9F97}">
      <dsp:nvSpPr>
        <dsp:cNvPr id="0" name=""/>
        <dsp:cNvSpPr/>
      </dsp:nvSpPr>
      <dsp:spPr>
        <a:xfrm>
          <a:off x="1582" y="1927253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Developers </a:t>
          </a:r>
        </a:p>
      </dsp:txBody>
      <dsp:txXfrm>
        <a:off x="1582" y="1927253"/>
        <a:ext cx="3261093" cy="489164"/>
      </dsp:txXfrm>
    </dsp:sp>
    <dsp:sp modelId="{2D4BFE89-1BD3-4887-941F-9A10F43F7AD1}">
      <dsp:nvSpPr>
        <dsp:cNvPr id="0" name=""/>
        <dsp:cNvSpPr/>
      </dsp:nvSpPr>
      <dsp:spPr>
        <a:xfrm>
          <a:off x="1582" y="2473770"/>
          <a:ext cx="3261093" cy="105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 good locations for their market segments (e.g., affordable housing, luxury housing).</a:t>
          </a:r>
        </a:p>
      </dsp:txBody>
      <dsp:txXfrm>
        <a:off x="1582" y="2473770"/>
        <a:ext cx="3261093" cy="1056474"/>
      </dsp:txXfrm>
    </dsp:sp>
    <dsp:sp modelId="{FF0C3956-E9A6-450E-9F8B-A42272589ED3}">
      <dsp:nvSpPr>
        <dsp:cNvPr id="0" name=""/>
        <dsp:cNvSpPr/>
      </dsp:nvSpPr>
      <dsp:spPr>
        <a:xfrm>
          <a:off x="4893223" y="662559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98866-950A-4411-86FE-A0E2917A2C46}">
      <dsp:nvSpPr>
        <dsp:cNvPr id="0" name=""/>
        <dsp:cNvSpPr/>
      </dsp:nvSpPr>
      <dsp:spPr>
        <a:xfrm>
          <a:off x="3833367" y="1927253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Policy Makers </a:t>
          </a:r>
        </a:p>
      </dsp:txBody>
      <dsp:txXfrm>
        <a:off x="3833367" y="1927253"/>
        <a:ext cx="3261093" cy="489164"/>
      </dsp:txXfrm>
    </dsp:sp>
    <dsp:sp modelId="{7D46216C-027A-4E22-83B5-504A405FFEA8}">
      <dsp:nvSpPr>
        <dsp:cNvPr id="0" name=""/>
        <dsp:cNvSpPr/>
      </dsp:nvSpPr>
      <dsp:spPr>
        <a:xfrm>
          <a:off x="3833367" y="2473770"/>
          <a:ext cx="3261093" cy="105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 certain policies to deter or encourage neighborhood characteristics to increase overall neighborhood value.</a:t>
          </a:r>
        </a:p>
      </dsp:txBody>
      <dsp:txXfrm>
        <a:off x="3833367" y="2473770"/>
        <a:ext cx="3261093" cy="1056474"/>
      </dsp:txXfrm>
    </dsp:sp>
    <dsp:sp modelId="{C227E59B-8C12-412C-ACCC-C1AE42B1925E}">
      <dsp:nvSpPr>
        <dsp:cNvPr id="0" name=""/>
        <dsp:cNvSpPr/>
      </dsp:nvSpPr>
      <dsp:spPr>
        <a:xfrm>
          <a:off x="8725008" y="662559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9B87E-EC0C-4118-B960-19F552477DBB}">
      <dsp:nvSpPr>
        <dsp:cNvPr id="0" name=""/>
        <dsp:cNvSpPr/>
      </dsp:nvSpPr>
      <dsp:spPr>
        <a:xfrm>
          <a:off x="7665152" y="1927253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House buyers </a:t>
          </a:r>
        </a:p>
      </dsp:txBody>
      <dsp:txXfrm>
        <a:off x="7665152" y="1927253"/>
        <a:ext cx="3261093" cy="489164"/>
      </dsp:txXfrm>
    </dsp:sp>
    <dsp:sp modelId="{459206D2-4812-4BC6-9197-977C4742D33A}">
      <dsp:nvSpPr>
        <dsp:cNvPr id="0" name=""/>
        <dsp:cNvSpPr/>
      </dsp:nvSpPr>
      <dsp:spPr>
        <a:xfrm>
          <a:off x="7665152" y="2473770"/>
          <a:ext cx="3261093" cy="1056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Define budget and characteristic they want in a neighborhood to purchase a home.</a:t>
          </a:r>
        </a:p>
      </dsp:txBody>
      <dsp:txXfrm>
        <a:off x="7665152" y="2473770"/>
        <a:ext cx="3261093" cy="10564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6B806-21D5-4117-B6A1-B1139237136C}">
      <dsp:nvSpPr>
        <dsp:cNvPr id="0" name=""/>
        <dsp:cNvSpPr/>
      </dsp:nvSpPr>
      <dsp:spPr>
        <a:xfrm>
          <a:off x="947201" y="646709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81F69-F589-4F9B-9056-96A9DEC855F1}">
      <dsp:nvSpPr>
        <dsp:cNvPr id="0" name=""/>
        <dsp:cNvSpPr/>
      </dsp:nvSpPr>
      <dsp:spPr>
        <a:xfrm>
          <a:off x="59990" y="2533595"/>
          <a:ext cx="3226223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Developers should not use this type of analysis to avoid building affordable housing in neighborhoods that need it.</a:t>
          </a:r>
        </a:p>
      </dsp:txBody>
      <dsp:txXfrm>
        <a:off x="59990" y="2533595"/>
        <a:ext cx="3226223" cy="1012500"/>
      </dsp:txXfrm>
    </dsp:sp>
    <dsp:sp modelId="{CC9715BC-BFFC-4C4E-9239-930AE20E5EAD}">
      <dsp:nvSpPr>
        <dsp:cNvPr id="0" name=""/>
        <dsp:cNvSpPr/>
      </dsp:nvSpPr>
      <dsp:spPr>
        <a:xfrm>
          <a:off x="4738014" y="646709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DF2C9-AB12-4912-AEB7-11B362692A87}">
      <dsp:nvSpPr>
        <dsp:cNvPr id="0" name=""/>
        <dsp:cNvSpPr/>
      </dsp:nvSpPr>
      <dsp:spPr>
        <a:xfrm>
          <a:off x="3850802" y="2533595"/>
          <a:ext cx="3226223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Home buyers should be wary of associations between demographics and home values that may be based on prejudice.</a:t>
          </a:r>
        </a:p>
      </dsp:txBody>
      <dsp:txXfrm>
        <a:off x="3850802" y="2533595"/>
        <a:ext cx="3226223" cy="1012500"/>
      </dsp:txXfrm>
    </dsp:sp>
    <dsp:sp modelId="{19317EA2-CE0E-4AE1-9A6F-8BEA49E5752F}">
      <dsp:nvSpPr>
        <dsp:cNvPr id="0" name=""/>
        <dsp:cNvSpPr/>
      </dsp:nvSpPr>
      <dsp:spPr>
        <a:xfrm>
          <a:off x="8528826" y="646709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61296-5AD6-4901-9A91-9F19C878D433}">
      <dsp:nvSpPr>
        <dsp:cNvPr id="0" name=""/>
        <dsp:cNvSpPr/>
      </dsp:nvSpPr>
      <dsp:spPr>
        <a:xfrm>
          <a:off x="7641615" y="2533595"/>
          <a:ext cx="3226223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Local policy makers should not pursue higher neighborhood home values at the expense of quality of life for residents.</a:t>
          </a:r>
        </a:p>
      </dsp:txBody>
      <dsp:txXfrm>
        <a:off x="7641615" y="2533595"/>
        <a:ext cx="3226223" cy="101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A1FF3-5366-CC4F-AF79-5515D813E46E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F455C-4B24-5148-9C4F-20CA29033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0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3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98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83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27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03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1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8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83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8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82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0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8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96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7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F455C-4B24-5148-9C4F-20CA290339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A847-F613-0B99-769C-1F8D52EBB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D924F-E985-BB96-4063-460942DC9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0902D-42FC-F8E4-9C47-5432C28A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D5242-216E-1ADE-D5C9-EB8F475C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09157-FD3A-4106-D27D-2BB440ADE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9FE8-E29F-BD5F-45D7-7A04E2AF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551FF-4E95-5B53-7ADE-8BFAF57B9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2A240-C486-A850-E757-733572D92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493A9-8F72-BF85-F0BF-A540CB941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B7428-A7E5-9F7C-6F16-A7691B0C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2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AFB8B-0731-86F5-FE43-5E88949A8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4E181-3937-D36A-8927-C47DA67E1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C1AA-E86D-EABE-CD01-F7B19113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F4388-260B-1297-0429-1E9516D0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2964-CF4D-9F2A-B8B0-FF9120EF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9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5D21-6BC3-D3A2-F7D4-6981AAE4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BCBA4-A653-654C-E74B-E79164D28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4C871-D05A-4663-A26F-FCD0A421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F4063-0E35-AF4E-4953-AAF5AF11E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15B58-B5AA-7484-BD65-C1FF5F78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1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A4B3-4F50-E9D6-5A73-6485A4FE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78D06-71F7-C8C0-0DA1-29678E49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48D7-70D5-FD5B-F61A-7E020A02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B61E9-F70F-0694-ADFF-BFBFD941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DDC0F-43D2-01CD-C068-8B2DF487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8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99FE-799C-A2D1-80A7-855BB08F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996-B82C-A59F-B874-D38165AA2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BE63-479F-3E59-BB67-5E28B9E71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AB869-EB46-CA99-13E3-D9DB5D5C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7C9F-DF66-6F09-41B1-9DBF2B3F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4D2E1-7515-6AD4-7ABB-A00D3AED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FDD6-1BA0-B861-BB0D-CBCCFAF9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30313-7E97-1450-FD7A-AB75EAFE4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1804A-2DCF-927D-34B6-D525CCD16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EC148-553C-306A-DDC7-DE1C28667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FC2D93-25F8-0F07-F565-F53937291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68FC8-E6A5-4E7D-9A03-808C7FB2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24835-0679-45A8-3512-50A428EC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3F58D2-32AB-8410-FFE3-7B901093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2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1F76-A071-000D-1787-1A0D6F5A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EBBF-8F46-5367-81D8-68154322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EEEE-2AC2-34A7-F5C8-4A0EE7C7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F41F6-3395-0E4E-EAC7-67D3246DD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8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07342-0EB4-5F9C-7744-2F146884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03EC4-0487-2D5E-E2D9-AB9F36F7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8B1AA-E41E-B6E6-1A72-F51003E8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6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6B93-7318-CED4-09E0-6120FE94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61279-09F8-080A-AF33-569F0EADA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3188E-616D-67EF-0AB0-9D7E24DC0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80CD9-8113-8AB7-7AC3-ED7622FB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9E422-8948-76CB-C5EA-625074F2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86587-178C-A889-E56A-8D8859513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4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096C-2E19-E4D2-4310-A1AC3765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D6079-1140-27CE-4982-0818A1808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7E957-D412-82B1-45D6-E9A43ACB9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35D2C-BD4B-0B37-9AA4-6EE74352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ACD95-9508-9473-DA5A-1E9222BE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D5457-E84A-3780-1773-F7FCCD1E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73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901E8A-6207-A804-3422-B8741D14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BD69-F4D1-AA4D-06CC-49FF35D89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9484-03CA-5F04-76B4-1F0F05ABB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7DA0E2-70E8-3C4F-B359-0C32E32D98F6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B6D5A-A496-902F-66C8-943EE2CC1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95DFD-78FC-C0B6-3B63-9ECAF0C67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32B0D-7408-5A48-872A-FFF644D2A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0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Picture 8" descr="Houses in an area">
            <a:extLst>
              <a:ext uri="{FF2B5EF4-FFF2-40B4-BE49-F238E27FC236}">
                <a16:creationId xmlns:a16="http://schemas.microsoft.com/office/drawing/2014/main" id="{A337C253-50D2-DD59-3EB3-9F34EC4D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15564" r="25072" b="-1"/>
          <a:stretch/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29F2EE4-851D-9717-B991-FD10F8CFB4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98181" y="1122363"/>
            <a:ext cx="9795637" cy="2215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defRPr sz="8500"/>
            </a:pPr>
            <a:r>
              <a:rPr lang="en-US" sz="5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Neighborhood traits explain </a:t>
            </a:r>
            <a:r>
              <a:rPr lang="en-US" sz="52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some </a:t>
            </a:r>
            <a:r>
              <a:rPr lang="en-US" sz="5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variation in housing prices.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6D0AFB7-D1C9-3992-2C5F-3B79A20B3C2B}"/>
              </a:ext>
            </a:extLst>
          </p:cNvPr>
          <p:cNvSpPr txBox="1"/>
          <p:nvPr/>
        </p:nvSpPr>
        <p:spPr>
          <a:xfrm>
            <a:off x="1198181" y="3509963"/>
            <a:ext cx="9795637" cy="1747837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 sz="3500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Ben Warren and Jun Sik Kim</a:t>
            </a:r>
            <a:endParaRPr lang="en-US" sz="2400" kern="1200" baseline="300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urrent Tumor Growth after Met KD">
            <a:extLst>
              <a:ext uri="{FF2B5EF4-FFF2-40B4-BE49-F238E27FC236}">
                <a16:creationId xmlns:a16="http://schemas.microsoft.com/office/drawing/2014/main" id="{E9C2C5F8-E87B-4187-CD06-3D0D28BBB8D0}"/>
              </a:ext>
            </a:extLst>
          </p:cNvPr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…and homes everywhere vary widely in price.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EAC877-ECA4-CD9F-F792-848ED5A79044}"/>
              </a:ext>
            </a:extLst>
          </p:cNvPr>
          <p:cNvGrpSpPr/>
          <p:nvPr/>
        </p:nvGrpSpPr>
        <p:grpSpPr>
          <a:xfrm>
            <a:off x="2649108" y="1825625"/>
            <a:ext cx="6893784" cy="4351338"/>
            <a:chOff x="1655029" y="977384"/>
            <a:chExt cx="8881942" cy="5606258"/>
          </a:xfrm>
        </p:grpSpPr>
        <p:pic>
          <p:nvPicPr>
            <p:cNvPr id="3" name="Picture 2" descr="A graph with blue lines&#10;&#10;AI-generated content may be incorrect.">
              <a:extLst>
                <a:ext uri="{FF2B5EF4-FFF2-40B4-BE49-F238E27FC236}">
                  <a16:creationId xmlns:a16="http://schemas.microsoft.com/office/drawing/2014/main" id="{7A5C8E0E-307D-0E1D-9890-76951B26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1"/>
            <a:stretch/>
          </p:blipFill>
          <p:spPr>
            <a:xfrm>
              <a:off x="1655029" y="977384"/>
              <a:ext cx="8881942" cy="56062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6DC9F32-1A80-EC51-B05F-CC2C7DBF52BD}"/>
                </a:ext>
              </a:extLst>
            </p:cNvPr>
            <p:cNvCxnSpPr>
              <a:cxnSpLocks/>
            </p:cNvCxnSpPr>
            <p:nvPr/>
          </p:nvCxnSpPr>
          <p:spPr>
            <a:xfrm>
              <a:off x="3153442" y="1567036"/>
              <a:ext cx="0" cy="3723927"/>
            </a:xfrm>
            <a:prstGeom prst="line">
              <a:avLst/>
            </a:prstGeom>
            <a:noFill/>
            <a:ln w="25400" cap="flat">
              <a:solidFill>
                <a:srgbClr val="6671FB"/>
              </a:solidFill>
              <a:prstDash val="dashDot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5B5AAC-C348-65B0-6222-B9CC293B671C}"/>
                </a:ext>
              </a:extLst>
            </p:cNvPr>
            <p:cNvSpPr txBox="1"/>
            <p:nvPr/>
          </p:nvSpPr>
          <p:spPr>
            <a:xfrm>
              <a:off x="8782575" y="3121226"/>
              <a:ext cx="1754396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defTabSz="352044" hangingPunct="0">
                <a:spcAft>
                  <a:spcPts val="600"/>
                </a:spcAft>
              </a:pPr>
              <a:r>
                <a:rPr lang="en-US" sz="1078" kern="1200">
                  <a:solidFill>
                    <a:srgbClr val="2C365E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  <a:sym typeface="Helvetica"/>
                </a:rPr>
                <a:t>60,000+ homes &gt; $1M</a:t>
              </a: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2C365E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Helvetic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A779D-76A7-4B90-EAC9-1E19EAEC3B2A}"/>
                </a:ext>
              </a:extLst>
            </p:cNvPr>
            <p:cNvSpPr txBox="1"/>
            <p:nvPr/>
          </p:nvSpPr>
          <p:spPr>
            <a:xfrm>
              <a:off x="2451235" y="1259263"/>
              <a:ext cx="2815647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defTabSz="352044" hangingPunct="0">
                <a:spcAft>
                  <a:spcPts val="600"/>
                </a:spcAft>
              </a:pPr>
              <a:r>
                <a:rPr lang="en-US" sz="1078" kern="1200">
                  <a:solidFill>
                    <a:srgbClr val="2C365E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  <a:sym typeface="Helvetica"/>
                </a:rPr>
                <a:t>Median: $72,000</a:t>
              </a: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2C365E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62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BB5D5511-F198-BC0D-238B-08CD794021E1}"/>
              </a:ext>
            </a:extLst>
          </p:cNvPr>
          <p:cNvSpPr txBox="1"/>
          <p:nvPr/>
        </p:nvSpPr>
        <p:spPr>
          <a:xfrm>
            <a:off x="390309" y="267772"/>
            <a:ext cx="5926682" cy="9279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3866" tIns="33866" rIns="33866" bIns="33866" numCol="1" anchor="t">
            <a:normAutofit/>
          </a:bodyPr>
          <a:lstStyle/>
          <a:p>
            <a:pPr defTabSz="1788111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pPr>
            <a:r>
              <a:rPr lang="en-US" sz="2400">
                <a:latin typeface="Source Sans Pro Regular"/>
              </a:rPr>
              <a:t>Most features showed low correlation with each other.</a:t>
            </a:r>
          </a:p>
        </p:txBody>
      </p:sp>
      <p:pic>
        <p:nvPicPr>
          <p:cNvPr id="4" name="Picture 3" descr="A blue and green squares with white text&#10;&#10;AI-generated content may be incorrect.">
            <a:extLst>
              <a:ext uri="{FF2B5EF4-FFF2-40B4-BE49-F238E27FC236}">
                <a16:creationId xmlns:a16="http://schemas.microsoft.com/office/drawing/2014/main" id="{A83E5495-6787-3453-960E-20B95DAF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28" r="448" b="29204"/>
          <a:stretch/>
        </p:blipFill>
        <p:spPr>
          <a:xfrm>
            <a:off x="1448761" y="1010662"/>
            <a:ext cx="9294478" cy="53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0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933141D-8BED-974E-09E7-B6B2F68E4D1A}"/>
              </a:ext>
            </a:extLst>
          </p:cNvPr>
          <p:cNvSpPr txBox="1"/>
          <p:nvPr/>
        </p:nvSpPr>
        <p:spPr>
          <a:xfrm>
            <a:off x="342847" y="348732"/>
            <a:ext cx="10656192" cy="464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866" tIns="33866" rIns="33866" bIns="33866" anchor="t">
            <a:noAutofit/>
          </a:bodyPr>
          <a:lstStyle>
            <a:lvl1pPr defTabSz="2145819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rPr lang="en-US" sz="2400">
                <a:latin typeface="Source Sans Pro Regular"/>
              </a:rPr>
              <a:t>A </a:t>
            </a:r>
            <a:r>
              <a:rPr lang="en-US" sz="2400" err="1">
                <a:latin typeface="Source Sans Pro Regular"/>
              </a:rPr>
              <a:t>LightGBM</a:t>
            </a:r>
            <a:r>
              <a:rPr lang="en-US" sz="2400">
                <a:latin typeface="Source Sans Pro Regular"/>
              </a:rPr>
              <a:t> model revealed similar important features to regression models.</a:t>
            </a:r>
          </a:p>
        </p:txBody>
      </p:sp>
      <p:pic>
        <p:nvPicPr>
          <p:cNvPr id="3" name="Picture 2" descr="A bar graph with different colored bars&#10;&#10;AI-generated content may be incorrect.">
            <a:extLst>
              <a:ext uri="{FF2B5EF4-FFF2-40B4-BE49-F238E27FC236}">
                <a16:creationId xmlns:a16="http://schemas.microsoft.com/office/drawing/2014/main" id="{F5BD1178-E913-570F-5E6B-1D5BBD4A5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rcRect l="3140"/>
          <a:stretch/>
        </p:blipFill>
        <p:spPr>
          <a:xfrm>
            <a:off x="512064" y="936426"/>
            <a:ext cx="10527050" cy="52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C6C5C-DA6E-36F5-9BD8-BA303D56F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83AA6-4BDE-6FEC-741C-83D34B44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Regression Data Sets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B4F60F-39D5-A576-79DA-C8D2E1E87144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Philadelphia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~2,900,000 rows  </a:t>
            </a:r>
          </a:p>
          <a:p>
            <a:r>
              <a:rPr lang="en-US" sz="2200"/>
              <a:t>Pittsburgh 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/>
              <a:t>~720,000 rows  </a:t>
            </a:r>
          </a:p>
          <a:p>
            <a:r>
              <a:rPr lang="en-US" sz="2200"/>
              <a:t>Detroit 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/>
              <a:t>~285,000 rows  </a:t>
            </a:r>
          </a:p>
          <a:p>
            <a:r>
              <a:rPr lang="en-US" sz="2200"/>
              <a:t>Preprocessing: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Less than high school education as base case for education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Dropped total crime rate and focused on individual crime rates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Focused on Zip Code rather than GEO ID or Census Tract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Sale Price was logged to account for skewness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Ran on 10% of dataset due to large dataset for Random Forest and </a:t>
            </a:r>
            <a:r>
              <a:rPr lang="en-US" sz="2200" err="1"/>
              <a:t>LightGBM</a:t>
            </a:r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71501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187FB-D080-D87A-2161-7F77FC3A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B1F95CA1-F616-360B-E7AE-73D74ABD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4"/>
          <a:stretch/>
        </p:blipFill>
        <p:spPr>
          <a:xfrm>
            <a:off x="120792" y="1456269"/>
            <a:ext cx="7225737" cy="4779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185CF-E7C7-C168-F51B-2067B2BF16D0}"/>
              </a:ext>
            </a:extLst>
          </p:cNvPr>
          <p:cNvSpPr txBox="1"/>
          <p:nvPr/>
        </p:nvSpPr>
        <p:spPr>
          <a:xfrm>
            <a:off x="117928" y="344713"/>
            <a:ext cx="7130142" cy="1123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Random Forest Feature Importances</a:t>
            </a:r>
            <a:br>
              <a:rPr lang="en-US" sz="2800">
                <a:latin typeface="Aptos Display"/>
              </a:rPr>
            </a:br>
            <a:r>
              <a:rPr lang="en-US" sz="2800">
                <a:latin typeface="Aptos Display"/>
              </a:rPr>
              <a:t>Philadelphia (R</a:t>
            </a:r>
            <a:r>
              <a:rPr lang="en-US" sz="2800" baseline="30000">
                <a:latin typeface="Aptos Display"/>
              </a:rPr>
              <a:t>2</a:t>
            </a:r>
            <a:r>
              <a:rPr lang="en-US" sz="2800">
                <a:latin typeface="Aptos Display"/>
              </a:rPr>
              <a:t> : 0.3647)</a:t>
            </a:r>
          </a:p>
          <a:p>
            <a:pPr algn="l"/>
            <a:endParaRPr 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D9E9FF-8BF7-427B-11A2-C15A86E45BAF}"/>
              </a:ext>
            </a:extLst>
          </p:cNvPr>
          <p:cNvSpPr txBox="1"/>
          <p:nvPr/>
        </p:nvSpPr>
        <p:spPr>
          <a:xfrm>
            <a:off x="7674428" y="907143"/>
            <a:ext cx="3646714" cy="4207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/>
              <a:t>Zipcode</a:t>
            </a:r>
            <a:r>
              <a:rPr lang="en-US"/>
              <a:t>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Sale year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(Household)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(Families)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White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Nuisance Crime Rate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Black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Unemployment Rate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Violent Crime Rate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Total Businesses </a:t>
            </a:r>
          </a:p>
        </p:txBody>
      </p:sp>
    </p:spTree>
    <p:extLst>
      <p:ext uri="{BB962C8B-B14F-4D97-AF65-F5344CB8AC3E}">
        <p14:creationId xmlns:p14="http://schemas.microsoft.com/office/powerpoint/2010/main" val="49796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8D4AD-9D2A-AA6D-9345-D5D8E4286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AD961A-FB05-B32B-3045-831E0108C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5CF39-482C-2E26-0A3A-8E274EE7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err="1">
                <a:solidFill>
                  <a:schemeClr val="bg1"/>
                </a:solidFill>
              </a:rPr>
              <a:t>LightGBM</a:t>
            </a:r>
            <a:r>
              <a:rPr lang="en-US" sz="3200">
                <a:solidFill>
                  <a:schemeClr val="bg1"/>
                </a:solidFill>
              </a:rPr>
              <a:t> Feature Importance Philadelphia (</a:t>
            </a:r>
            <a:r>
              <a:rPr lang="en-US" sz="3200">
                <a:solidFill>
                  <a:schemeClr val="bg1"/>
                </a:solidFill>
                <a:latin typeface="Aptos Display"/>
              </a:rPr>
              <a:t>R</a:t>
            </a:r>
            <a:r>
              <a:rPr lang="en-US" sz="3200" baseline="30000">
                <a:solidFill>
                  <a:schemeClr val="bg1"/>
                </a:solidFill>
                <a:latin typeface="Aptos Display"/>
              </a:rPr>
              <a:t>2 </a:t>
            </a:r>
            <a:r>
              <a:rPr lang="en-US" sz="3200">
                <a:solidFill>
                  <a:schemeClr val="bg1"/>
                </a:solidFill>
              </a:rPr>
              <a:t>: 0.3697)</a:t>
            </a:r>
          </a:p>
        </p:txBody>
      </p:sp>
      <p:pic>
        <p:nvPicPr>
          <p:cNvPr id="3" name="Picture 2" descr="A graph with a bar graph&#10;&#10;AI-generated content may be incorrect.">
            <a:extLst>
              <a:ext uri="{FF2B5EF4-FFF2-40B4-BE49-F238E27FC236}">
                <a16:creationId xmlns:a16="http://schemas.microsoft.com/office/drawing/2014/main" id="{21395FC9-6B76-8BEF-2076-3974D94B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3" y="1576139"/>
            <a:ext cx="7318815" cy="4941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FA6AD-2C65-2DA8-3FF8-9B0C5ACDDCE8}"/>
              </a:ext>
            </a:extLst>
          </p:cNvPr>
          <p:cNvSpPr txBox="1"/>
          <p:nvPr/>
        </p:nvSpPr>
        <p:spPr>
          <a:xfrm>
            <a:off x="8118928" y="1596572"/>
            <a:ext cx="3646714" cy="4207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/>
              <a:t>Zipcode</a:t>
            </a:r>
            <a:r>
              <a:rPr lang="en-US"/>
              <a:t>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Sale year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(Households)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(Families)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White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Total Businesses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Nuisance Crime Rate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Black 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Unemployment Rate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Asian population % </a:t>
            </a:r>
          </a:p>
        </p:txBody>
      </p:sp>
    </p:spTree>
    <p:extLst>
      <p:ext uri="{BB962C8B-B14F-4D97-AF65-F5344CB8AC3E}">
        <p14:creationId xmlns:p14="http://schemas.microsoft.com/office/powerpoint/2010/main" val="85206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EACF0-5A81-A15C-72FE-2B970B4D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498E9E1A-8CAB-1A6A-89EF-1A23B22E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8" y="1362904"/>
            <a:ext cx="7227439" cy="48742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92C07-C33A-C952-C4DD-8BA5E5A33BFE}"/>
              </a:ext>
            </a:extLst>
          </p:cNvPr>
          <p:cNvSpPr txBox="1"/>
          <p:nvPr/>
        </p:nvSpPr>
        <p:spPr>
          <a:xfrm>
            <a:off x="136071" y="235856"/>
            <a:ext cx="7130142" cy="1123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Random Forest Feature Importances</a:t>
            </a:r>
            <a:br>
              <a:rPr lang="en-US" sz="2800">
                <a:latin typeface="Aptos Display"/>
              </a:rPr>
            </a:br>
            <a:r>
              <a:rPr lang="en-US" sz="2800">
                <a:latin typeface="Aptos Display"/>
              </a:rPr>
              <a:t>Pittsburgh (R</a:t>
            </a:r>
            <a:r>
              <a:rPr lang="en-US" sz="2800" baseline="30000">
                <a:latin typeface="Aptos Display"/>
              </a:rPr>
              <a:t>2 </a:t>
            </a:r>
            <a:r>
              <a:rPr lang="en-US" sz="2800">
                <a:latin typeface="Aptos Display"/>
              </a:rPr>
              <a:t>: 0.2823)</a:t>
            </a:r>
          </a:p>
          <a:p>
            <a:pPr algn="l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69E79-250A-D5B5-EA50-F112DF03849F}"/>
              </a:ext>
            </a:extLst>
          </p:cNvPr>
          <p:cNvSpPr txBox="1"/>
          <p:nvPr/>
        </p:nvSpPr>
        <p:spPr>
          <a:xfrm>
            <a:off x="7674428" y="907143"/>
            <a:ext cx="3646714" cy="4207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/>
              <a:t>Zipcode</a:t>
            </a:r>
            <a:r>
              <a:rPr lang="en-US"/>
              <a:t>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Sale year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(Families)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Asian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Bachelor's Degree or Higher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Total Businesses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Violent Crime Rate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High School Graduate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(Households)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Property Crime Rate </a:t>
            </a:r>
          </a:p>
        </p:txBody>
      </p:sp>
    </p:spTree>
    <p:extLst>
      <p:ext uri="{BB962C8B-B14F-4D97-AF65-F5344CB8AC3E}">
        <p14:creationId xmlns:p14="http://schemas.microsoft.com/office/powerpoint/2010/main" val="128972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C2A6F-82B2-E045-9E16-A846377A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err="1">
                <a:solidFill>
                  <a:schemeClr val="bg1"/>
                </a:solidFill>
              </a:rPr>
              <a:t>LightGBM</a:t>
            </a:r>
            <a:r>
              <a:rPr lang="en-US" sz="3200">
                <a:solidFill>
                  <a:schemeClr val="bg1"/>
                </a:solidFill>
              </a:rPr>
              <a:t> Feature Importance Pittsburgh (</a:t>
            </a:r>
            <a:r>
              <a:rPr lang="en-US" sz="3200">
                <a:solidFill>
                  <a:schemeClr val="bg1"/>
                </a:solidFill>
                <a:latin typeface="Aptos Display"/>
              </a:rPr>
              <a:t>R</a:t>
            </a:r>
            <a:r>
              <a:rPr lang="en-US" sz="3200" baseline="30000">
                <a:solidFill>
                  <a:schemeClr val="bg1"/>
                </a:solidFill>
                <a:latin typeface="Aptos Display"/>
              </a:rPr>
              <a:t>2 </a:t>
            </a:r>
            <a:r>
              <a:rPr lang="en-US" sz="3200">
                <a:solidFill>
                  <a:schemeClr val="bg1"/>
                </a:solidFill>
              </a:rPr>
              <a:t>: 0.2840)</a:t>
            </a:r>
          </a:p>
        </p:txBody>
      </p:sp>
      <p:pic>
        <p:nvPicPr>
          <p:cNvPr id="3" name="Picture 2" descr="A graph with text overlay&#10;&#10;AI-generated content may be incorrect.">
            <a:extLst>
              <a:ext uri="{FF2B5EF4-FFF2-40B4-BE49-F238E27FC236}">
                <a16:creationId xmlns:a16="http://schemas.microsoft.com/office/drawing/2014/main" id="{41FEA912-4372-1E44-6F3C-1510ADC6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7" y="1595678"/>
            <a:ext cx="7318815" cy="4941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E8B2A-1C8D-084A-F7E7-C25E43DD2271}"/>
              </a:ext>
            </a:extLst>
          </p:cNvPr>
          <p:cNvSpPr txBox="1"/>
          <p:nvPr/>
        </p:nvSpPr>
        <p:spPr>
          <a:xfrm>
            <a:off x="8118928" y="1596572"/>
            <a:ext cx="3646714" cy="4207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/>
              <a:t>Zipcode</a:t>
            </a:r>
            <a:r>
              <a:rPr lang="en-US"/>
              <a:t>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Sale year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Total Businesses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(Households)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Asian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High School Graduate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White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Other Race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(Families)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Bachelor's Degree or Higher % </a:t>
            </a:r>
          </a:p>
        </p:txBody>
      </p:sp>
    </p:spTree>
    <p:extLst>
      <p:ext uri="{BB962C8B-B14F-4D97-AF65-F5344CB8AC3E}">
        <p14:creationId xmlns:p14="http://schemas.microsoft.com/office/powerpoint/2010/main" val="383683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CB50C449-45BC-B295-5486-16A16AAC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2" y="1360950"/>
            <a:ext cx="7221270" cy="4866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F33C2-3672-3768-C375-52BDFE4F760A}"/>
              </a:ext>
            </a:extLst>
          </p:cNvPr>
          <p:cNvSpPr txBox="1"/>
          <p:nvPr/>
        </p:nvSpPr>
        <p:spPr>
          <a:xfrm>
            <a:off x="172357" y="235856"/>
            <a:ext cx="7130142" cy="11233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</a:rPr>
              <a:t>Random Forest Feature Importances</a:t>
            </a:r>
            <a:br>
              <a:rPr lang="en-US" sz="2800">
                <a:latin typeface="Aptos Display"/>
              </a:rPr>
            </a:br>
            <a:r>
              <a:rPr lang="en-US" sz="2800">
                <a:latin typeface="Aptos Display"/>
              </a:rPr>
              <a:t>Detroit (R</a:t>
            </a:r>
            <a:r>
              <a:rPr lang="en-US" sz="2800" baseline="30000">
                <a:latin typeface="Aptos Display"/>
              </a:rPr>
              <a:t>2 </a:t>
            </a:r>
            <a:r>
              <a:rPr lang="en-US" sz="2800">
                <a:latin typeface="Aptos Display"/>
              </a:rPr>
              <a:t>: 0.1072)</a:t>
            </a:r>
          </a:p>
          <a:p>
            <a:pPr algn="l"/>
            <a:endParaRPr 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DA75A-D381-92CD-30E5-E3F8BF1E0292}"/>
              </a:ext>
            </a:extLst>
          </p:cNvPr>
          <p:cNvSpPr txBox="1"/>
          <p:nvPr/>
        </p:nvSpPr>
        <p:spPr>
          <a:xfrm>
            <a:off x="7674428" y="907143"/>
            <a:ext cx="3646714" cy="42073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Sale Year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Zip Codes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Property Crime Rate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(Families)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(Households)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Unemployment Rate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Other Crime Rate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Other Race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Nuisance Crime Rate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Violent Crime Rate</a:t>
            </a:r>
          </a:p>
        </p:txBody>
      </p:sp>
    </p:spTree>
    <p:extLst>
      <p:ext uri="{BB962C8B-B14F-4D97-AF65-F5344CB8AC3E}">
        <p14:creationId xmlns:p14="http://schemas.microsoft.com/office/powerpoint/2010/main" val="308914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FF0D3-8D54-0460-D1C4-FD2E1F08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BFDD8-E1D5-2C0F-1E19-70EE7E5F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err="1">
                <a:solidFill>
                  <a:schemeClr val="bg1"/>
                </a:solidFill>
              </a:rPr>
              <a:t>LightGBM</a:t>
            </a:r>
            <a:r>
              <a:rPr lang="en-US" sz="3200">
                <a:solidFill>
                  <a:schemeClr val="bg1"/>
                </a:solidFill>
              </a:rPr>
              <a:t> Feature Importance Detroit (</a:t>
            </a:r>
            <a:r>
              <a:rPr lang="en-US" sz="3200">
                <a:solidFill>
                  <a:schemeClr val="bg1"/>
                </a:solidFill>
                <a:latin typeface="Aptos Display"/>
              </a:rPr>
              <a:t>R</a:t>
            </a:r>
            <a:r>
              <a:rPr lang="en-US" sz="3200" baseline="30000">
                <a:solidFill>
                  <a:schemeClr val="bg1"/>
                </a:solidFill>
                <a:latin typeface="Aptos Display"/>
              </a:rPr>
              <a:t>2 </a:t>
            </a:r>
            <a:r>
              <a:rPr lang="en-US" sz="3200">
                <a:solidFill>
                  <a:schemeClr val="bg1"/>
                </a:solidFill>
              </a:rPr>
              <a:t>: 0.1029)</a:t>
            </a:r>
          </a:p>
        </p:txBody>
      </p:sp>
      <p:pic>
        <p:nvPicPr>
          <p:cNvPr id="3" name="Picture 2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1DEB2618-80CE-3A86-DD9B-33F97A914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7" y="1557997"/>
            <a:ext cx="7318815" cy="4941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D4B39-8657-82F4-4983-10E6E1EE39D7}"/>
              </a:ext>
            </a:extLst>
          </p:cNvPr>
          <p:cNvSpPr txBox="1"/>
          <p:nvPr/>
        </p:nvSpPr>
        <p:spPr>
          <a:xfrm>
            <a:off x="8118928" y="1596572"/>
            <a:ext cx="3646714" cy="4622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Sale year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err="1"/>
              <a:t>Zipcode</a:t>
            </a:r>
            <a:r>
              <a:rPr lang="en-US"/>
              <a:t>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(Households)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Property Crime Rate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Median Income (Families)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Other Race population %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Total Population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Some College or Associate Degree %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Violent Crime Rate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/>
              <a:t>High School Graduate % </a:t>
            </a:r>
          </a:p>
        </p:txBody>
      </p:sp>
    </p:spTree>
    <p:extLst>
      <p:ext uri="{BB962C8B-B14F-4D97-AF65-F5344CB8AC3E}">
        <p14:creationId xmlns:p14="http://schemas.microsoft.com/office/powerpoint/2010/main" val="187856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extBox 18">
            <a:extLst>
              <a:ext uri="{FF2B5EF4-FFF2-40B4-BE49-F238E27FC236}">
                <a16:creationId xmlns:a16="http://schemas.microsoft.com/office/drawing/2014/main" id="{97FCABDF-280A-758A-65BF-5D4C2F2E1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747336"/>
              </p:ext>
            </p:extLst>
          </p:nvPr>
        </p:nvGraphicFramePr>
        <p:xfrm>
          <a:off x="621764" y="605883"/>
          <a:ext cx="10496002" cy="4585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120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CCAAB-5A8B-ECD4-7605-C7EF576C3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Random Forest </a:t>
            </a:r>
            <a:r>
              <a:rPr lang="en-US" sz="3700" err="1">
                <a:solidFill>
                  <a:srgbClr val="FFFFFF"/>
                </a:solidFill>
              </a:rPr>
              <a:t>Zipcode</a:t>
            </a:r>
            <a:r>
              <a:rPr lang="en-US" sz="3700">
                <a:solidFill>
                  <a:srgbClr val="FFFFFF"/>
                </a:solidFill>
              </a:rPr>
              <a:t> Importance</a:t>
            </a:r>
          </a:p>
        </p:txBody>
      </p:sp>
      <p:pic>
        <p:nvPicPr>
          <p:cNvPr id="3" name="Picture 2" descr="A graph of a number of zip code&#10;&#10;AI-generated content may be incorrect.">
            <a:extLst>
              <a:ext uri="{FF2B5EF4-FFF2-40B4-BE49-F238E27FC236}">
                <a16:creationId xmlns:a16="http://schemas.microsoft.com/office/drawing/2014/main" id="{C1DBFF27-64D7-1F59-C3EB-F58D277E2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8" y="2911112"/>
            <a:ext cx="3652922" cy="2056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graph of a number of zip code&#10;&#10;AI-generated content may be incorrect.">
            <a:extLst>
              <a:ext uri="{FF2B5EF4-FFF2-40B4-BE49-F238E27FC236}">
                <a16:creationId xmlns:a16="http://schemas.microsoft.com/office/drawing/2014/main" id="{88D31058-BB70-C802-EE5B-6FEC01D0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92" y="2911112"/>
            <a:ext cx="3652922" cy="2056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aph of a number of zip code&#10;&#10;AI-generated content may be incorrect.">
            <a:extLst>
              <a:ext uri="{FF2B5EF4-FFF2-40B4-BE49-F238E27FC236}">
                <a16:creationId xmlns:a16="http://schemas.microsoft.com/office/drawing/2014/main" id="{36D66AEC-3C35-729E-AEB5-8B6B3783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971" y="2911112"/>
            <a:ext cx="3652922" cy="20562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0ADBE80-7D22-F544-B1C0-C0C7F6BAD9F4}"/>
              </a:ext>
            </a:extLst>
          </p:cNvPr>
          <p:cNvGrpSpPr/>
          <p:nvPr/>
        </p:nvGrpSpPr>
        <p:grpSpPr>
          <a:xfrm>
            <a:off x="185615" y="5080000"/>
            <a:ext cx="11766339" cy="372122"/>
            <a:chOff x="185615" y="5080000"/>
            <a:chExt cx="11766339" cy="3721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409CE5-6FD5-596A-146D-5B635ADFB278}"/>
                </a:ext>
              </a:extLst>
            </p:cNvPr>
            <p:cNvSpPr txBox="1"/>
            <p:nvPr/>
          </p:nvSpPr>
          <p:spPr>
            <a:xfrm>
              <a:off x="185615" y="5080000"/>
              <a:ext cx="36536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Pittsburgh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9CEC69-7CAA-7341-6101-7A8B29D79060}"/>
                </a:ext>
              </a:extLst>
            </p:cNvPr>
            <p:cNvSpPr txBox="1"/>
            <p:nvPr/>
          </p:nvSpPr>
          <p:spPr>
            <a:xfrm>
              <a:off x="4232867" y="5081395"/>
              <a:ext cx="36536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Detroit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47546-993E-C405-B090-D03F1AAF83EC}"/>
                </a:ext>
              </a:extLst>
            </p:cNvPr>
            <p:cNvSpPr txBox="1"/>
            <p:nvPr/>
          </p:nvSpPr>
          <p:spPr>
            <a:xfrm>
              <a:off x="8298262" y="5082790"/>
              <a:ext cx="36536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Philadelphia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43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71E34-8099-5386-4A96-DF3AD8FA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LightGBM Zipcode Importance</a:t>
            </a:r>
          </a:p>
        </p:txBody>
      </p:sp>
      <p:pic>
        <p:nvPicPr>
          <p:cNvPr id="5" name="Picture 4" descr="A graph of a number of zip code&#10;&#10;AI-generated content may be incorrect.">
            <a:extLst>
              <a:ext uri="{FF2B5EF4-FFF2-40B4-BE49-F238E27FC236}">
                <a16:creationId xmlns:a16="http://schemas.microsoft.com/office/drawing/2014/main" id="{02C96864-ADE5-318D-F1AB-A028C2F5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603" y="2886689"/>
            <a:ext cx="3652922" cy="2056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graph of a number of zip code&#10;&#10;AI-generated content may be incorrect.">
            <a:extLst>
              <a:ext uri="{FF2B5EF4-FFF2-40B4-BE49-F238E27FC236}">
                <a16:creationId xmlns:a16="http://schemas.microsoft.com/office/drawing/2014/main" id="{CE9B2711-230E-2A46-BE91-2994848E1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2" y="2886689"/>
            <a:ext cx="3652922" cy="2056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ar graph with blue and white bars&#10;&#10;AI-generated content may be incorrect.">
            <a:extLst>
              <a:ext uri="{FF2B5EF4-FFF2-40B4-BE49-F238E27FC236}">
                <a16:creationId xmlns:a16="http://schemas.microsoft.com/office/drawing/2014/main" id="{6772BEC1-64C3-3749-9529-C10008AA6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196" y="2886689"/>
            <a:ext cx="3652922" cy="205623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352046-176F-14A1-4B99-EAC1982F89F0}"/>
              </a:ext>
            </a:extLst>
          </p:cNvPr>
          <p:cNvGrpSpPr/>
          <p:nvPr/>
        </p:nvGrpSpPr>
        <p:grpSpPr>
          <a:xfrm>
            <a:off x="185615" y="5080000"/>
            <a:ext cx="11766339" cy="372122"/>
            <a:chOff x="185615" y="5080000"/>
            <a:chExt cx="11766339" cy="3721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20FBEF-6F5B-B2FD-09E5-8D0112C4E1BE}"/>
                </a:ext>
              </a:extLst>
            </p:cNvPr>
            <p:cNvSpPr txBox="1"/>
            <p:nvPr/>
          </p:nvSpPr>
          <p:spPr>
            <a:xfrm>
              <a:off x="185615" y="5080000"/>
              <a:ext cx="36536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Pittsburgh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E0904A-E858-8945-8688-DA366CA96824}"/>
                </a:ext>
              </a:extLst>
            </p:cNvPr>
            <p:cNvSpPr txBox="1"/>
            <p:nvPr/>
          </p:nvSpPr>
          <p:spPr>
            <a:xfrm>
              <a:off x="4232867" y="5081395"/>
              <a:ext cx="36536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Detroit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62B3C-F33D-87F4-157B-53EBB5FFA82E}"/>
                </a:ext>
              </a:extLst>
            </p:cNvPr>
            <p:cNvSpPr txBox="1"/>
            <p:nvPr/>
          </p:nvSpPr>
          <p:spPr>
            <a:xfrm>
              <a:off x="8298262" y="5082790"/>
              <a:ext cx="365369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Philadelphia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91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2A8C-BCCD-7414-DFA7-5D04D93F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OLS Regression Philadelphia (</a:t>
            </a:r>
            <a:r>
              <a:rPr lang="en-US" sz="4400">
                <a:latin typeface="Aptos Display"/>
              </a:rPr>
              <a:t>R</a:t>
            </a:r>
            <a:r>
              <a:rPr lang="en-US" sz="4400" baseline="30000">
                <a:latin typeface="Aptos Display"/>
              </a:rPr>
              <a:t>2 </a:t>
            </a:r>
            <a:r>
              <a:rPr lang="en-US"/>
              <a:t>: 0.218)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D74C63-0422-72FC-76C8-B5475DBC1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69668"/>
              </p:ext>
            </p:extLst>
          </p:nvPr>
        </p:nvGraphicFramePr>
        <p:xfrm>
          <a:off x="941251" y="1820019"/>
          <a:ext cx="10227879" cy="387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293">
                  <a:extLst>
                    <a:ext uri="{9D8B030D-6E8A-4147-A177-3AD203B41FA5}">
                      <a16:colId xmlns:a16="http://schemas.microsoft.com/office/drawing/2014/main" val="3167198050"/>
                    </a:ext>
                  </a:extLst>
                </a:gridCol>
                <a:gridCol w="3409293">
                  <a:extLst>
                    <a:ext uri="{9D8B030D-6E8A-4147-A177-3AD203B41FA5}">
                      <a16:colId xmlns:a16="http://schemas.microsoft.com/office/drawing/2014/main" val="374154937"/>
                    </a:ext>
                  </a:extLst>
                </a:gridCol>
                <a:gridCol w="3409293">
                  <a:extLst>
                    <a:ext uri="{9D8B030D-6E8A-4147-A177-3AD203B41FA5}">
                      <a16:colId xmlns:a16="http://schemas.microsoft.com/office/drawing/2014/main" val="4041739161"/>
                    </a:ext>
                  </a:extLst>
                </a:gridCol>
              </a:tblGrid>
              <a:tr h="646420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Each unit increase = increase in sale price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42680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Sale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0.1175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12.47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12512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Asian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1.59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934041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White (%)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935796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Total Businesses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280349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Other Crime Rate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4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276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C6638-9E42-CC8E-8B48-A8A95B3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3D55-3378-EC8A-972B-A79A221F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OLS Regression Pittsburgh (</a:t>
            </a:r>
            <a:r>
              <a:rPr lang="en-US" sz="4400">
                <a:latin typeface="Aptos Display"/>
              </a:rPr>
              <a:t>R</a:t>
            </a:r>
            <a:r>
              <a:rPr lang="en-US" sz="4400" baseline="30000">
                <a:latin typeface="Aptos Display"/>
              </a:rPr>
              <a:t>2 </a:t>
            </a:r>
            <a:r>
              <a:rPr lang="en-US"/>
              <a:t>: 0.141)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07F98D-7D75-99E3-1FB5-857BDD584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45681"/>
              </p:ext>
            </p:extLst>
          </p:nvPr>
        </p:nvGraphicFramePr>
        <p:xfrm>
          <a:off x="941251" y="1820019"/>
          <a:ext cx="10227879" cy="387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293">
                  <a:extLst>
                    <a:ext uri="{9D8B030D-6E8A-4147-A177-3AD203B41FA5}">
                      <a16:colId xmlns:a16="http://schemas.microsoft.com/office/drawing/2014/main" val="3167198050"/>
                    </a:ext>
                  </a:extLst>
                </a:gridCol>
                <a:gridCol w="3409293">
                  <a:extLst>
                    <a:ext uri="{9D8B030D-6E8A-4147-A177-3AD203B41FA5}">
                      <a16:colId xmlns:a16="http://schemas.microsoft.com/office/drawing/2014/main" val="374154937"/>
                    </a:ext>
                  </a:extLst>
                </a:gridCol>
                <a:gridCol w="3409293">
                  <a:extLst>
                    <a:ext uri="{9D8B030D-6E8A-4147-A177-3AD203B41FA5}">
                      <a16:colId xmlns:a16="http://schemas.microsoft.com/office/drawing/2014/main" val="4041739161"/>
                    </a:ext>
                  </a:extLst>
                </a:gridCol>
              </a:tblGrid>
              <a:tr h="646420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Each unit increase = increase in sale price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42680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Sale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0.0710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7.36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12512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White (%)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-0.0340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/>
                        <a:t>-3.34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934041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Black (%)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-0.0308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-3.08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935796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Other (%)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-0.0297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-2.93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280349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Asian (%)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-0.0281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-2.77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4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4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C3C5-566D-C464-9447-6279ABE8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ACD0-4EF8-348B-31EB-82BEFAA3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OLS Regression Detroit (</a:t>
            </a:r>
            <a:r>
              <a:rPr lang="en-US" sz="4400">
                <a:latin typeface="Aptos Display"/>
              </a:rPr>
              <a:t>R</a:t>
            </a:r>
            <a:r>
              <a:rPr lang="en-US" sz="4400" baseline="30000">
                <a:latin typeface="Aptos Display"/>
              </a:rPr>
              <a:t>2 </a:t>
            </a:r>
            <a:r>
              <a:rPr lang="en-US"/>
              <a:t>: 0.063)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3E3712-F249-AF13-59FB-E425EDC84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00680"/>
              </p:ext>
            </p:extLst>
          </p:nvPr>
        </p:nvGraphicFramePr>
        <p:xfrm>
          <a:off x="941251" y="1820019"/>
          <a:ext cx="10227879" cy="387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9293">
                  <a:extLst>
                    <a:ext uri="{9D8B030D-6E8A-4147-A177-3AD203B41FA5}">
                      <a16:colId xmlns:a16="http://schemas.microsoft.com/office/drawing/2014/main" val="3167198050"/>
                    </a:ext>
                  </a:extLst>
                </a:gridCol>
                <a:gridCol w="3409293">
                  <a:extLst>
                    <a:ext uri="{9D8B030D-6E8A-4147-A177-3AD203B41FA5}">
                      <a16:colId xmlns:a16="http://schemas.microsoft.com/office/drawing/2014/main" val="374154937"/>
                    </a:ext>
                  </a:extLst>
                </a:gridCol>
                <a:gridCol w="3409293">
                  <a:extLst>
                    <a:ext uri="{9D8B030D-6E8A-4147-A177-3AD203B41FA5}">
                      <a16:colId xmlns:a16="http://schemas.microsoft.com/office/drawing/2014/main" val="4041739161"/>
                    </a:ext>
                  </a:extLst>
                </a:gridCol>
              </a:tblGrid>
              <a:tr h="646420">
                <a:tc>
                  <a:txBody>
                    <a:bodyPr/>
                    <a:lstStyle/>
                    <a:p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Each unit increase = increase in sale price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42680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Nuisance Crime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-1.3481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12512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Property Crime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-0.5100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-66.5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8934041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Violent Crime Rate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-0.3829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-31.8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935796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Other Crime Rate</a:t>
                      </a:r>
                    </a:p>
                    <a:p>
                      <a:pPr lvl="0" algn="ctr"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280349"/>
                  </a:ext>
                </a:extLst>
              </a:tr>
              <a:tr h="6464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Sale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0.1691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461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07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E98250-2DA2-57D3-4B21-C402D556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5E0B6CDA-B6AC-F71F-904B-2B774C63ED70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defTabSz="2145819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Regression achieved improved results by census tract.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D0B4A2-A9E9-0196-CC7E-16DCB7C0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30745"/>
              </p:ext>
            </p:extLst>
          </p:nvPr>
        </p:nvGraphicFramePr>
        <p:xfrm>
          <a:off x="5922492" y="1738015"/>
          <a:ext cx="5536003" cy="332322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416673">
                  <a:extLst>
                    <a:ext uri="{9D8B030D-6E8A-4147-A177-3AD203B41FA5}">
                      <a16:colId xmlns:a16="http://schemas.microsoft.com/office/drawing/2014/main" val="309286403"/>
                    </a:ext>
                  </a:extLst>
                </a:gridCol>
                <a:gridCol w="1070739">
                  <a:extLst>
                    <a:ext uri="{9D8B030D-6E8A-4147-A177-3AD203B41FA5}">
                      <a16:colId xmlns:a16="http://schemas.microsoft.com/office/drawing/2014/main" val="2814882332"/>
                    </a:ext>
                  </a:extLst>
                </a:gridCol>
                <a:gridCol w="3048591">
                  <a:extLst>
                    <a:ext uri="{9D8B030D-6E8A-4147-A177-3AD203B41FA5}">
                      <a16:colId xmlns:a16="http://schemas.microsoft.com/office/drawing/2014/main" val="4268647702"/>
                    </a:ext>
                  </a:extLst>
                </a:gridCol>
              </a:tblGrid>
              <a:tr h="664644">
                <a:tc>
                  <a:txBody>
                    <a:bodyPr/>
                    <a:lstStyle/>
                    <a:p>
                      <a:pPr algn="l"/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City</a:t>
                      </a:r>
                    </a:p>
                  </a:txBody>
                  <a:tcPr marL="123876" marR="95289" marT="95289" marB="9528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R² Score</a:t>
                      </a:r>
                    </a:p>
                  </a:txBody>
                  <a:tcPr marL="123876" marR="95289" marT="95289" marB="952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cap="none" spc="0">
                          <a:solidFill>
                            <a:schemeClr val="bg1"/>
                          </a:solidFill>
                        </a:rPr>
                        <a:t>Top Predictive Features</a:t>
                      </a:r>
                    </a:p>
                  </a:txBody>
                  <a:tcPr marL="123876" marR="95289" marT="95289" marB="952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10332"/>
                  </a:ext>
                </a:extLst>
              </a:tr>
              <a:tr h="664644">
                <a:tc>
                  <a:txBody>
                    <a:bodyPr/>
                    <a:lstStyle/>
                    <a:p>
                      <a:pPr algn="l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Philadelphia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6" marR="95289" marT="95289" marB="9528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Asian %, Median Income, Bachelor’s Degree %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887979"/>
                  </a:ext>
                </a:extLst>
              </a:tr>
              <a:tr h="664644">
                <a:tc>
                  <a:txBody>
                    <a:bodyPr/>
                    <a:lstStyle/>
                    <a:p>
                      <a:pPr algn="l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Pittsburgh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Bachelor’s Degree %, Black %, White %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800637"/>
                  </a:ext>
                </a:extLst>
              </a:tr>
              <a:tr h="664644">
                <a:tc>
                  <a:txBody>
                    <a:bodyPr/>
                    <a:lstStyle/>
                    <a:p>
                      <a:pPr algn="l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Detroit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6" marR="95289" marT="95289" marB="9528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Total Businesses, Misc. Crime Rate, Unemployment %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67600"/>
                  </a:ext>
                </a:extLst>
              </a:tr>
              <a:tr h="664644">
                <a:tc>
                  <a:txBody>
                    <a:bodyPr/>
                    <a:lstStyle/>
                    <a:p>
                      <a:pPr algn="l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All Cities Combined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Crime Rates, Median Income, Racial Composition</a:t>
                      </a:r>
                    </a:p>
                  </a:txBody>
                  <a:tcPr marL="123876" marR="95289" marT="95289" marB="9528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116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753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132FB2-2A49-28B5-CE2F-B5137FAB3529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defTabSz="2145819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Support Vector Regression also modeled average home values effectively.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otted line with dots&#10;&#10;AI-generated content may be incorrect.">
            <a:extLst>
              <a:ext uri="{FF2B5EF4-FFF2-40B4-BE49-F238E27FC236}">
                <a16:creationId xmlns:a16="http://schemas.microsoft.com/office/drawing/2014/main" id="{8B4FAC31-CB49-46BC-C8D2-0D35D47D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07" y="1565824"/>
            <a:ext cx="5536001" cy="366759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8DD581-9263-5703-5991-F00A95C9FD03}"/>
              </a:ext>
            </a:extLst>
          </p:cNvPr>
          <p:cNvSpPr txBox="1"/>
          <p:nvPr/>
        </p:nvSpPr>
        <p:spPr>
          <a:xfrm>
            <a:off x="2187788" y="1439912"/>
            <a:ext cx="36249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SVR: Actual vs. Predicted (Philly)</a:t>
            </a:r>
          </a:p>
        </p:txBody>
      </p:sp>
    </p:spTree>
    <p:extLst>
      <p:ext uri="{BB962C8B-B14F-4D97-AF65-F5344CB8AC3E}">
        <p14:creationId xmlns:p14="http://schemas.microsoft.com/office/powerpoint/2010/main" val="179046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skyscrapers">
            <a:extLst>
              <a:ext uri="{FF2B5EF4-FFF2-40B4-BE49-F238E27FC236}">
                <a16:creationId xmlns:a16="http://schemas.microsoft.com/office/drawing/2014/main" id="{4226730A-FE05-94E0-9163-8D9B84578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35" r="28406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DCA0A067-886E-FC1D-1D1F-F7714C6C14D0}"/>
              </a:ext>
            </a:extLst>
          </p:cNvPr>
          <p:cNvSpPr txBox="1"/>
          <p:nvPr/>
        </p:nvSpPr>
        <p:spPr>
          <a:xfrm>
            <a:off x="5676906" y="657803"/>
            <a:ext cx="5464968" cy="15593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pPr>
            <a:r>
              <a:rPr lang="en-US" sz="2800">
                <a:latin typeface="+mj-lt"/>
                <a:ea typeface="+mj-ea"/>
                <a:cs typeface="+mj-cs"/>
              </a:rPr>
              <a:t>Traits like income, education, and property crime were strongly associated with home prices.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A58B3C0-3AEE-3EBC-AC45-A6500296FEAE}"/>
              </a:ext>
            </a:extLst>
          </p:cNvPr>
          <p:cNvSpPr txBox="1"/>
          <p:nvPr/>
        </p:nvSpPr>
        <p:spPr>
          <a:xfrm>
            <a:off x="5688380" y="2285999"/>
            <a:ext cx="6225436" cy="373487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/>
              <a:t>Racial demographics, bachelor’s degree attainment, crime rates, and unemployment rates held the greatest explanatory power for median neighborhood home value.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/>
              <a:t>Model accuracy varied significantly by city – Philadelphia was the easiest to model, then Pittsburgh, then Detroit.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/>
              <a:t>More advanced regression models were more effective, especially log-linear, random forest, and SVR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/>
              <a:t>The greatest r-squared values in our analysis belonged to the Philly RFR model (0.51) and the Detroit SVR model (0.48).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45476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9B6CC-D246-CF02-1503-9481C041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Stakeholder Implications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21BC04-AEBC-A520-E9B2-838CA1CC8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7914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4515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9E0A1-A17E-66F4-9AF3-0D2E725C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Ethical / Societal Implications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C39DAD-6C3A-D09D-10FA-7FAAAE720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403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097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itle 4">
            <a:extLst>
              <a:ext uri="{FF2B5EF4-FFF2-40B4-BE49-F238E27FC236}">
                <a16:creationId xmlns:a16="http://schemas.microsoft.com/office/drawing/2014/main" id="{ECFA6A3F-69BA-4049-458D-006AE12E9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541303"/>
              </p:ext>
            </p:extLst>
          </p:nvPr>
        </p:nvGraphicFramePr>
        <p:xfrm>
          <a:off x="677077" y="536475"/>
          <a:ext cx="11024593" cy="5569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315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29E25-FC28-82E2-F278-616EB34C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Legal Implication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3DA19-7F1A-18D4-C01F-81B0D792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Using protected attributes (e.g., race) to make development decisions would be illegal. </a:t>
            </a:r>
          </a:p>
          <a:p>
            <a:r>
              <a:rPr lang="en-US"/>
              <a:t>Failing to update neighborhood infrastructure based on low home values could cause a class-action suit.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9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2B3F1F7C-EBFE-382A-6295-A07C68744E50}"/>
              </a:ext>
            </a:extLst>
          </p:cNvPr>
          <p:cNvSpPr txBox="1"/>
          <p:nvPr/>
        </p:nvSpPr>
        <p:spPr>
          <a:xfrm>
            <a:off x="495064" y="543009"/>
            <a:ext cx="10869334" cy="93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3866" tIns="33866" rIns="33866" bIns="33866" anchor="t">
            <a:spAutoFit/>
          </a:bodyPr>
          <a:lstStyle/>
          <a:p>
            <a:pPr defTabSz="2308288">
              <a:defRPr sz="28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pPr>
            <a:r>
              <a:rPr lang="en-US" sz="2800">
                <a:latin typeface="Source Sans Pro Regular"/>
              </a:rPr>
              <a:t>Future research should consider using satellite imagery, spatial regression, and more advanced ML models.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9C41C3-B442-BCA3-69D4-527D012BDE4D}"/>
              </a:ext>
            </a:extLst>
          </p:cNvPr>
          <p:cNvGrpSpPr/>
          <p:nvPr/>
        </p:nvGrpSpPr>
        <p:grpSpPr>
          <a:xfrm>
            <a:off x="0" y="2046267"/>
            <a:ext cx="4251366" cy="3880584"/>
            <a:chOff x="0" y="2046267"/>
            <a:chExt cx="4251366" cy="3880584"/>
          </a:xfrm>
        </p:grpSpPr>
        <p:pic>
          <p:nvPicPr>
            <p:cNvPr id="3" name="Picture 2" descr="A river flowing through a forest&#10;&#10;AI-generated content may be incorrect.">
              <a:extLst>
                <a:ext uri="{FF2B5EF4-FFF2-40B4-BE49-F238E27FC236}">
                  <a16:creationId xmlns:a16="http://schemas.microsoft.com/office/drawing/2014/main" id="{59A13176-9271-E547-69A4-071EF709E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06" y="2046267"/>
              <a:ext cx="2436354" cy="2436354"/>
            </a:xfrm>
            <a:prstGeom prst="rect">
              <a:avLst/>
            </a:prstGeom>
          </p:spPr>
        </p:pic>
        <p:sp>
          <p:nvSpPr>
            <p:cNvPr id="4" name="Guides are cloned into plasmids and packaged into lentiviral particles">
              <a:extLst>
                <a:ext uri="{FF2B5EF4-FFF2-40B4-BE49-F238E27FC236}">
                  <a16:creationId xmlns:a16="http://schemas.microsoft.com/office/drawing/2014/main" id="{BFA8157C-A2C3-D8AC-F9BA-2F9174314EC7}"/>
                </a:ext>
              </a:extLst>
            </p:cNvPr>
            <p:cNvSpPr txBox="1"/>
            <p:nvPr/>
          </p:nvSpPr>
          <p:spPr>
            <a:xfrm>
              <a:off x="0" y="4655692"/>
              <a:ext cx="4251366" cy="12711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3866" tIns="33866" rIns="33866" bIns="33866" numCol="1" anchor="t">
              <a:spAutoFit/>
            </a:bodyPr>
            <a:lstStyle>
              <a:lvl1pPr defTabSz="4389120">
                <a:lnSpc>
                  <a:spcPct val="110000"/>
                </a:lnSpc>
                <a:defRPr sz="1400">
                  <a:solidFill>
                    <a:srgbClr val="4E5255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 algn="ctr"/>
              <a:r>
                <a:rPr lang="en-US" sz="1800"/>
                <a:t>Preliminary research shows that using satellite imagery  in addition to neighborhood or property data can help predict home prices.</a:t>
              </a:r>
              <a:endParaRPr sz="1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8F2EBC-7B7F-E1A1-DA5B-2EF86A6E4377}"/>
              </a:ext>
            </a:extLst>
          </p:cNvPr>
          <p:cNvGrpSpPr/>
          <p:nvPr/>
        </p:nvGrpSpPr>
        <p:grpSpPr>
          <a:xfrm>
            <a:off x="8228337" y="2375378"/>
            <a:ext cx="3543994" cy="3498844"/>
            <a:chOff x="8228337" y="2375378"/>
            <a:chExt cx="3543994" cy="3498844"/>
          </a:xfrm>
        </p:grpSpPr>
        <p:pic>
          <p:nvPicPr>
            <p:cNvPr id="6" name="Picture 5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760D3FC0-60D3-01A8-B6FB-CA1BF11F3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271" y="2375378"/>
              <a:ext cx="2728127" cy="2107243"/>
            </a:xfrm>
            <a:prstGeom prst="rect">
              <a:avLst/>
            </a:prstGeom>
          </p:spPr>
        </p:pic>
        <p:sp>
          <p:nvSpPr>
            <p:cNvPr id="7" name="Guides are cloned into plasmids and packaged into lentiviral particles">
              <a:extLst>
                <a:ext uri="{FF2B5EF4-FFF2-40B4-BE49-F238E27FC236}">
                  <a16:creationId xmlns:a16="http://schemas.microsoft.com/office/drawing/2014/main" id="{9FF7C4DD-D3C4-2105-BEAD-1B1F23FD17CD}"/>
                </a:ext>
              </a:extLst>
            </p:cNvPr>
            <p:cNvSpPr txBox="1"/>
            <p:nvPr/>
          </p:nvSpPr>
          <p:spPr>
            <a:xfrm>
              <a:off x="8228337" y="4603063"/>
              <a:ext cx="3543994" cy="12711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3866" tIns="33866" rIns="33866" bIns="33866" numCol="1" anchor="t">
              <a:spAutoFit/>
            </a:bodyPr>
            <a:lstStyle>
              <a:lvl1pPr defTabSz="4389120">
                <a:lnSpc>
                  <a:spcPct val="110000"/>
                </a:lnSpc>
                <a:defRPr sz="1400">
                  <a:solidFill>
                    <a:srgbClr val="4E5255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 algn="ctr"/>
              <a:r>
                <a:rPr lang="en-US" sz="1800"/>
                <a:t>Spatial regression analysis is an alternative model that may be better suited for geographic analysis of home values.</a:t>
              </a:r>
              <a:endParaRPr sz="18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4E59C1-D6F4-0EBF-4C45-08272E6AB693}"/>
              </a:ext>
            </a:extLst>
          </p:cNvPr>
          <p:cNvGrpSpPr/>
          <p:nvPr/>
        </p:nvGrpSpPr>
        <p:grpSpPr>
          <a:xfrm>
            <a:off x="4115789" y="2517647"/>
            <a:ext cx="3960421" cy="2990795"/>
            <a:chOff x="4115789" y="2517647"/>
            <a:chExt cx="3960421" cy="2990795"/>
          </a:xfrm>
        </p:grpSpPr>
        <p:pic>
          <p:nvPicPr>
            <p:cNvPr id="5" name="Picture 4" descr="A diagram of a network&#10;&#10;AI-generated content may be incorrect.">
              <a:extLst>
                <a:ext uri="{FF2B5EF4-FFF2-40B4-BE49-F238E27FC236}">
                  <a16:creationId xmlns:a16="http://schemas.microsoft.com/office/drawing/2014/main" id="{0B02A732-31EB-D796-C832-5D8627A2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4"/>
            <a:stretch/>
          </p:blipFill>
          <p:spPr>
            <a:xfrm>
              <a:off x="4493414" y="2517647"/>
              <a:ext cx="3280309" cy="1605926"/>
            </a:xfrm>
            <a:prstGeom prst="rect">
              <a:avLst/>
            </a:prstGeom>
          </p:spPr>
        </p:pic>
        <p:sp>
          <p:nvSpPr>
            <p:cNvPr id="8" name="Guides are cloned into plasmids and packaged into lentiviral particles">
              <a:extLst>
                <a:ext uri="{FF2B5EF4-FFF2-40B4-BE49-F238E27FC236}">
                  <a16:creationId xmlns:a16="http://schemas.microsoft.com/office/drawing/2014/main" id="{B99EA8D3-F8BD-71BC-DC99-ABD91668207A}"/>
                </a:ext>
              </a:extLst>
            </p:cNvPr>
            <p:cNvSpPr txBox="1"/>
            <p:nvPr/>
          </p:nvSpPr>
          <p:spPr>
            <a:xfrm>
              <a:off x="4115789" y="4541982"/>
              <a:ext cx="3960421" cy="966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3866" tIns="33866" rIns="33866" bIns="33866" numCol="1" anchor="t">
              <a:spAutoFit/>
            </a:bodyPr>
            <a:lstStyle>
              <a:lvl1pPr defTabSz="4389120">
                <a:lnSpc>
                  <a:spcPct val="110000"/>
                </a:lnSpc>
                <a:defRPr sz="1400">
                  <a:solidFill>
                    <a:srgbClr val="4E5255"/>
                  </a:solidFill>
                  <a:latin typeface="Source Sans Pro Regular"/>
                  <a:ea typeface="Source Sans Pro Regular"/>
                  <a:cs typeface="Source Sans Pro Regular"/>
                  <a:sym typeface="Source Sans Pro Regular"/>
                </a:defRPr>
              </a:lvl1pPr>
            </a:lstStyle>
            <a:p>
              <a:pPr algn="ctr"/>
              <a:r>
                <a:rPr lang="en-US" sz="1800"/>
                <a:t>Neural Networks (or their variations, RNN and CNN) may help uncover complex non-linear relationships.</a:t>
              </a: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460980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653ADE0-9CBC-33F5-69E0-28319E985250}"/>
              </a:ext>
            </a:extLst>
          </p:cNvPr>
          <p:cNvSpPr txBox="1"/>
          <p:nvPr/>
        </p:nvSpPr>
        <p:spPr>
          <a:xfrm>
            <a:off x="595484" y="451674"/>
            <a:ext cx="4959603" cy="637249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 defTabSz="2653222">
              <a:lnSpc>
                <a:spcPct val="90000"/>
              </a:lnSpc>
              <a:spcBef>
                <a:spcPts val="1200"/>
              </a:spcBef>
              <a:defRPr sz="2976" b="1">
                <a:solidFill>
                  <a:srgbClr val="2C36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3F647E47-D747-00B9-6B2C-2C6BD1C0D58A}"/>
              </a:ext>
            </a:extLst>
          </p:cNvPr>
          <p:cNvSpPr txBox="1"/>
          <p:nvPr/>
        </p:nvSpPr>
        <p:spPr>
          <a:xfrm>
            <a:off x="794881" y="1324944"/>
            <a:ext cx="5301119" cy="4277365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sz="2400"/>
              <a:t>Most research on home prices focuses on </a:t>
            </a:r>
            <a:r>
              <a:rPr lang="en-US" sz="2400" b="1"/>
              <a:t>characteristics of the home itself </a:t>
            </a:r>
            <a:r>
              <a:rPr lang="en-US" sz="2400"/>
              <a:t>– square footage, bedrooms, bathrooms.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sz="2400"/>
              <a:t>Recent advances in the field apply cutting-edge ML techniques like </a:t>
            </a:r>
            <a:r>
              <a:rPr lang="en-US" sz="2400" b="1"/>
              <a:t>neural networks, decision trees, and support vector machines </a:t>
            </a:r>
            <a:r>
              <a:rPr lang="en-US" sz="2400"/>
              <a:t>to this problem.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C365E"/>
                </a:solidFill>
                <a:latin typeface="Source Sans Pro Regular"/>
                <a:ea typeface="Source Sans Pro Regular"/>
                <a:cs typeface="Source Sans Pro Regular"/>
                <a:sym typeface="Source Sans Pro Regular"/>
              </a:defRPr>
            </a:pPr>
            <a:r>
              <a:rPr lang="en-US" sz="2400"/>
              <a:t>But, the extent to which neighborhood-level characteristics alone explain home values </a:t>
            </a:r>
            <a:r>
              <a:rPr lang="en-US" sz="2400" b="1"/>
              <a:t>remains unexplored.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BDF1F8-4B0C-1B88-433E-49C5E48A40A1}"/>
              </a:ext>
            </a:extLst>
          </p:cNvPr>
          <p:cNvGrpSpPr/>
          <p:nvPr/>
        </p:nvGrpSpPr>
        <p:grpSpPr>
          <a:xfrm>
            <a:off x="6227812" y="772487"/>
            <a:ext cx="6096000" cy="4359690"/>
            <a:chOff x="6092454" y="13148277"/>
            <a:chExt cx="7822913" cy="5130286"/>
          </a:xfrm>
        </p:grpSpPr>
        <p:pic>
          <p:nvPicPr>
            <p:cNvPr id="12" name="Picture 11" descr="A map of a city&#10;&#10;AI-generated content may be incorrect.">
              <a:extLst>
                <a:ext uri="{FF2B5EF4-FFF2-40B4-BE49-F238E27FC236}">
                  <a16:creationId xmlns:a16="http://schemas.microsoft.com/office/drawing/2014/main" id="{CA132C32-86A9-0C9D-2A1F-BB0CF7B5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2" b="11824"/>
            <a:stretch/>
          </p:blipFill>
          <p:spPr>
            <a:xfrm>
              <a:off x="6300957" y="13148277"/>
              <a:ext cx="7614410" cy="51302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45F58C-9C88-D39B-C3E7-E73D696F5133}"/>
                </a:ext>
              </a:extLst>
            </p:cNvPr>
            <p:cNvSpPr txBox="1"/>
            <p:nvPr/>
          </p:nvSpPr>
          <p:spPr>
            <a:xfrm>
              <a:off x="6092454" y="13349355"/>
              <a:ext cx="5629105" cy="342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defTabSz="315468" hangingPunct="0">
                <a:spcAft>
                  <a:spcPts val="600"/>
                </a:spcAft>
              </a:pPr>
              <a:r>
                <a:rPr lang="en-US" sz="1242" i="1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Median Home Sale by Zip Code – Allegheny County, PA</a:t>
              </a:r>
              <a:endParaRPr kumimoji="0" lang="en-US" sz="18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Sans Pro" panose="020B0503030403020204" pitchFamily="34" charset="0"/>
                <a:ea typeface="Source Sans Pro" panose="020B0503030403020204" pitchFamily="34" charset="0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23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logo with a flag and text&#10;&#10;AI-generated content may be incorrect.">
            <a:extLst>
              <a:ext uri="{FF2B5EF4-FFF2-40B4-BE49-F238E27FC236}">
                <a16:creationId xmlns:a16="http://schemas.microsoft.com/office/drawing/2014/main" id="{1265C483-E706-5212-1944-49D8DAC6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64" y="489188"/>
            <a:ext cx="2272972" cy="12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A logo of a person&#10;&#10;AI-generated content may be incorrect.">
            <a:extLst>
              <a:ext uri="{FF2B5EF4-FFF2-40B4-BE49-F238E27FC236}">
                <a16:creationId xmlns:a16="http://schemas.microsoft.com/office/drawing/2014/main" id="{44855229-2DD9-2DC1-0115-057DB0D8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169" y="2622301"/>
            <a:ext cx="1545844" cy="15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F27AE654-1209-A61F-DA80-7A38A611C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080" y="642435"/>
            <a:ext cx="3996972" cy="20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 hexagon with white text&#10;&#10;AI-generated content may be incorrect.">
            <a:extLst>
              <a:ext uri="{FF2B5EF4-FFF2-40B4-BE49-F238E27FC236}">
                <a16:creationId xmlns:a16="http://schemas.microsoft.com/office/drawing/2014/main" id="{A291218F-B346-CC96-7B78-24B9C43E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676" y="4934736"/>
            <a:ext cx="1334139" cy="15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F57EB1C7-7D9D-CAC0-25D5-61D690F2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9080" y="4052477"/>
            <a:ext cx="3996972" cy="20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89279AF-32AB-B45A-E96C-4E550371E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69110"/>
              </p:ext>
            </p:extLst>
          </p:nvPr>
        </p:nvGraphicFramePr>
        <p:xfrm>
          <a:off x="274031" y="489189"/>
          <a:ext cx="4375237" cy="6043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2616">
                  <a:extLst>
                    <a:ext uri="{9D8B030D-6E8A-4147-A177-3AD203B41FA5}">
                      <a16:colId xmlns:a16="http://schemas.microsoft.com/office/drawing/2014/main" val="1494591933"/>
                    </a:ext>
                  </a:extLst>
                </a:gridCol>
                <a:gridCol w="2452621">
                  <a:extLst>
                    <a:ext uri="{9D8B030D-6E8A-4147-A177-3AD203B41FA5}">
                      <a16:colId xmlns:a16="http://schemas.microsoft.com/office/drawing/2014/main" val="416086617"/>
                    </a:ext>
                  </a:extLst>
                </a:gridCol>
              </a:tblGrid>
              <a:tr h="562916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i="1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Commerce</a:t>
                      </a:r>
                    </a:p>
                  </a:txBody>
                  <a:tcPr marL="76200" marR="76200" marT="38100" marB="381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Total businesses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060706"/>
                  </a:ext>
                </a:extLst>
              </a:tr>
              <a:tr h="547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Industry-specific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784424"/>
                  </a:ext>
                </a:extLst>
              </a:tr>
              <a:tr h="547544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0" i="1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Crime</a:t>
                      </a:r>
                    </a:p>
                  </a:txBody>
                  <a:tcPr marL="76200" marR="76200" marT="38100" marB="381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Total offenses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910534"/>
                  </a:ext>
                </a:extLst>
              </a:tr>
              <a:tr h="5522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Property crimes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470603"/>
                  </a:ext>
                </a:extLst>
              </a:tr>
              <a:tr h="547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Violent crimes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061855"/>
                  </a:ext>
                </a:extLst>
              </a:tr>
              <a:tr h="547544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0" i="1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Demographics</a:t>
                      </a:r>
                    </a:p>
                  </a:txBody>
                  <a:tcPr marL="76200" marR="76200" marT="38100" marB="381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Race/ethnicity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214259"/>
                  </a:ext>
                </a:extLst>
              </a:tr>
              <a:tr h="547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Income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589527"/>
                  </a:ext>
                </a:extLst>
              </a:tr>
              <a:tr h="547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Employment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594791"/>
                  </a:ext>
                </a:extLst>
              </a:tr>
              <a:tr h="547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Education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505211"/>
                  </a:ext>
                </a:extLst>
              </a:tr>
              <a:tr h="547544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i="1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Sales</a:t>
                      </a:r>
                    </a:p>
                  </a:txBody>
                  <a:tcPr marL="76200" marR="76200" marT="38100" marB="3810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Sale date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502337"/>
                  </a:ext>
                </a:extLst>
              </a:tr>
              <a:tr h="5475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2C365E"/>
                          </a:solidFill>
                          <a:latin typeface="+mn-lt"/>
                          <a:ea typeface="Source Sans Pro"/>
                        </a:rPr>
                        <a:t>Sale price</a:t>
                      </a:r>
                    </a:p>
                  </a:txBody>
                  <a:tcPr marL="76200" marR="76200" marT="38100" marB="3810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2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65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5E9BA5E-9A53-E419-361A-4E9D54FDBF9C}"/>
              </a:ext>
            </a:extLst>
          </p:cNvPr>
          <p:cNvSpPr txBox="1"/>
          <p:nvPr/>
        </p:nvSpPr>
        <p:spPr>
          <a:xfrm>
            <a:off x="838200" y="365125"/>
            <a:ext cx="10515600" cy="186040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700" b="1">
                <a:solidFill>
                  <a:srgbClr val="2C365E"/>
                </a:solidFill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Income and education were correlated with home price.</a:t>
            </a:r>
          </a:p>
        </p:txBody>
      </p:sp>
      <p:pic>
        <p:nvPicPr>
          <p:cNvPr id="6" name="Picture 5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1D572713-59B9-CBFC-C76E-85BE733F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/>
          <a:stretch/>
        </p:blipFill>
        <p:spPr>
          <a:xfrm>
            <a:off x="181234" y="2475555"/>
            <a:ext cx="5828261" cy="3718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DA708-9FD3-BD81-632C-784E4F848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/>
          <a:stretch/>
        </p:blipFill>
        <p:spPr>
          <a:xfrm>
            <a:off x="6182505" y="2462347"/>
            <a:ext cx="5828261" cy="37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F30C807D-96FA-D3D0-A67D-99C7DD44B834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defTabSz="2418923">
              <a:defRPr sz="28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industries varied by city.</a:t>
            </a:r>
          </a:p>
        </p:txBody>
      </p:sp>
      <p:pic>
        <p:nvPicPr>
          <p:cNvPr id="12" name="Picture 11" descr="A graph of blue squares&#10;&#10;AI-generated content may be incorrect.">
            <a:extLst>
              <a:ext uri="{FF2B5EF4-FFF2-40B4-BE49-F238E27FC236}">
                <a16:creationId xmlns:a16="http://schemas.microsoft.com/office/drawing/2014/main" id="{62353368-9B6C-A2F6-6635-EF84DDD9B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0"/>
          <a:stretch/>
        </p:blipFill>
        <p:spPr>
          <a:xfrm>
            <a:off x="2576450" y="1875493"/>
            <a:ext cx="7036051" cy="4119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850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RNA Knockdown Efficiency in Tumor Recurrences">
            <a:extLst>
              <a:ext uri="{FF2B5EF4-FFF2-40B4-BE49-F238E27FC236}">
                <a16:creationId xmlns:a16="http://schemas.microsoft.com/office/drawing/2014/main" id="{9BEF9271-A584-EA45-CA5F-699F96E5B515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did crime rates.</a:t>
            </a:r>
          </a:p>
        </p:txBody>
      </p:sp>
      <p:pic>
        <p:nvPicPr>
          <p:cNvPr id="5" name="Picture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075E642D-BA55-A7F5-5E5D-5FAFD9820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" b="7177"/>
          <a:stretch/>
        </p:blipFill>
        <p:spPr>
          <a:xfrm>
            <a:off x="2304437" y="1875493"/>
            <a:ext cx="7580078" cy="4119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7483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A053BF90-2679-6F4C-133C-5F5A60FDA93F}"/>
              </a:ext>
            </a:extLst>
          </p:cNvPr>
          <p:cNvSpPr txBox="1"/>
          <p:nvPr/>
        </p:nvSpPr>
        <p:spPr>
          <a:xfrm>
            <a:off x="838200" y="347664"/>
            <a:ext cx="6163624" cy="1306475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defTabSz="2418923">
              <a:defRPr sz="2800" b="1">
                <a:solidFill>
                  <a:srgbClr val="2C365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locations are more expensive than others…</a:t>
            </a:r>
          </a:p>
        </p:txBody>
      </p:sp>
      <p:pic>
        <p:nvPicPr>
          <p:cNvPr id="3" name="Picture 2" descr="A graph of a number of different sizes and colors&#10;&#10;AI-generated content may be incorrect.">
            <a:extLst>
              <a:ext uri="{FF2B5EF4-FFF2-40B4-BE49-F238E27FC236}">
                <a16:creationId xmlns:a16="http://schemas.microsoft.com/office/drawing/2014/main" id="{68B5168E-6AA3-68A8-DD87-A538C2248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7"/>
          <a:stretch/>
        </p:blipFill>
        <p:spPr>
          <a:xfrm>
            <a:off x="2265664" y="1845426"/>
            <a:ext cx="7657618" cy="44503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042755-ACD8-2849-AE88-6D1AF014235B}">
  <we:reference id="a3b40b4f-8edf-490e-9df1-7e66f93912bf" version="1.1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Neighborhood traits explain some variation in housing prices.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 Data Sets</vt:lpstr>
      <vt:lpstr>PowerPoint Presentation</vt:lpstr>
      <vt:lpstr>LightGBM Feature Importance Philadelphia (R2 : 0.3697)</vt:lpstr>
      <vt:lpstr>PowerPoint Presentation</vt:lpstr>
      <vt:lpstr>LightGBM Feature Importance Pittsburgh (R2 : 0.2840)</vt:lpstr>
      <vt:lpstr>PowerPoint Presentation</vt:lpstr>
      <vt:lpstr>LightGBM Feature Importance Detroit (R2 : 0.1029)</vt:lpstr>
      <vt:lpstr>Random Forest Zipcode Importance</vt:lpstr>
      <vt:lpstr>LightGBM Zipcode Importance</vt:lpstr>
      <vt:lpstr>OLS Regression Philadelphia (R2 : 0.218) </vt:lpstr>
      <vt:lpstr>OLS Regression Pittsburgh (R2 : 0.141) </vt:lpstr>
      <vt:lpstr>OLS Regression Detroit (R2 : 0.063)</vt:lpstr>
      <vt:lpstr>PowerPoint Presentation</vt:lpstr>
      <vt:lpstr>PowerPoint Presentation</vt:lpstr>
      <vt:lpstr>PowerPoint Presentation</vt:lpstr>
      <vt:lpstr>Stakeholder Implications</vt:lpstr>
      <vt:lpstr>Ethical / Societal Implications</vt:lpstr>
      <vt:lpstr>Legal Implication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Warren, Ben</dc:creator>
  <cp:revision>1</cp:revision>
  <dcterms:created xsi:type="dcterms:W3CDTF">2025-05-07T19:09:32Z</dcterms:created>
  <dcterms:modified xsi:type="dcterms:W3CDTF">2025-05-08T16:06:43Z</dcterms:modified>
</cp:coreProperties>
</file>